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1" r:id="rId17"/>
    <p:sldId id="273" r:id="rId18"/>
    <p:sldId id="281"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96" y="11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 Rivington" userId="58538a02-03e1-45bf-bcbf-5458d3171061" providerId="ADAL" clId="{69BEE6DA-C41B-4A28-A0EB-143623C85EA4}"/>
    <pc:docChg chg="undo custSel addSld delSld modSld sldOrd">
      <pc:chgData name="Jack Rivington" userId="58538a02-03e1-45bf-bcbf-5458d3171061" providerId="ADAL" clId="{69BEE6DA-C41B-4A28-A0EB-143623C85EA4}" dt="2023-02-25T20:32:12.518" v="3178" actId="20577"/>
      <pc:docMkLst>
        <pc:docMk/>
      </pc:docMkLst>
      <pc:sldChg chg="addSp delSp modSp mod">
        <pc:chgData name="Jack Rivington" userId="58538a02-03e1-45bf-bcbf-5458d3171061" providerId="ADAL" clId="{69BEE6DA-C41B-4A28-A0EB-143623C85EA4}" dt="2023-02-25T19:40:48.275" v="386" actId="113"/>
        <pc:sldMkLst>
          <pc:docMk/>
          <pc:sldMk cId="4015239195" sldId="256"/>
        </pc:sldMkLst>
        <pc:spChg chg="mod">
          <ac:chgData name="Jack Rivington" userId="58538a02-03e1-45bf-bcbf-5458d3171061" providerId="ADAL" clId="{69BEE6DA-C41B-4A28-A0EB-143623C85EA4}" dt="2023-02-25T19:40:48.275" v="386" actId="113"/>
          <ac:spMkLst>
            <pc:docMk/>
            <pc:sldMk cId="4015239195" sldId="256"/>
            <ac:spMk id="2" creationId="{D1F5494D-ECB8-A361-872A-CD6F17B34AB6}"/>
          </ac:spMkLst>
        </pc:spChg>
        <pc:spChg chg="del">
          <ac:chgData name="Jack Rivington" userId="58538a02-03e1-45bf-bcbf-5458d3171061" providerId="ADAL" clId="{69BEE6DA-C41B-4A28-A0EB-143623C85EA4}" dt="2023-02-25T19:37:22.912" v="129" actId="478"/>
          <ac:spMkLst>
            <pc:docMk/>
            <pc:sldMk cId="4015239195" sldId="256"/>
            <ac:spMk id="3" creationId="{D21BC13E-5B47-6923-C69D-2B3500DB5024}"/>
          </ac:spMkLst>
        </pc:spChg>
        <pc:spChg chg="add del mod">
          <ac:chgData name="Jack Rivington" userId="58538a02-03e1-45bf-bcbf-5458d3171061" providerId="ADAL" clId="{69BEE6DA-C41B-4A28-A0EB-143623C85EA4}" dt="2023-02-25T19:37:24.741" v="130" actId="478"/>
          <ac:spMkLst>
            <pc:docMk/>
            <pc:sldMk cId="4015239195" sldId="256"/>
            <ac:spMk id="9" creationId="{00F7D4D0-C11D-6C09-294F-8B293FCEB3C9}"/>
          </ac:spMkLst>
        </pc:spChg>
      </pc:sldChg>
      <pc:sldChg chg="addSp delSp modSp mod">
        <pc:chgData name="Jack Rivington" userId="58538a02-03e1-45bf-bcbf-5458d3171061" providerId="ADAL" clId="{69BEE6DA-C41B-4A28-A0EB-143623C85EA4}" dt="2023-02-25T19:40:43.381" v="385" actId="113"/>
        <pc:sldMkLst>
          <pc:docMk/>
          <pc:sldMk cId="690299999" sldId="257"/>
        </pc:sldMkLst>
        <pc:spChg chg="mod">
          <ac:chgData name="Jack Rivington" userId="58538a02-03e1-45bf-bcbf-5458d3171061" providerId="ADAL" clId="{69BEE6DA-C41B-4A28-A0EB-143623C85EA4}" dt="2023-02-25T19:40:43.381" v="385" actId="113"/>
          <ac:spMkLst>
            <pc:docMk/>
            <pc:sldMk cId="690299999" sldId="257"/>
            <ac:spMk id="2" creationId="{D1F5494D-ECB8-A361-872A-CD6F17B34AB6}"/>
          </ac:spMkLst>
        </pc:spChg>
        <pc:spChg chg="mod">
          <ac:chgData name="Jack Rivington" userId="58538a02-03e1-45bf-bcbf-5458d3171061" providerId="ADAL" clId="{69BEE6DA-C41B-4A28-A0EB-143623C85EA4}" dt="2023-02-25T19:37:16.690" v="128" actId="255"/>
          <ac:spMkLst>
            <pc:docMk/>
            <pc:sldMk cId="690299999" sldId="257"/>
            <ac:spMk id="3" creationId="{D21BC13E-5B47-6923-C69D-2B3500DB5024}"/>
          </ac:spMkLst>
        </pc:spChg>
        <pc:spChg chg="add del mod">
          <ac:chgData name="Jack Rivington" userId="58538a02-03e1-45bf-bcbf-5458d3171061" providerId="ADAL" clId="{69BEE6DA-C41B-4A28-A0EB-143623C85EA4}" dt="2023-02-25T19:35:28.580" v="89" actId="478"/>
          <ac:spMkLst>
            <pc:docMk/>
            <pc:sldMk cId="690299999" sldId="257"/>
            <ac:spMk id="8" creationId="{A2B13E6F-F520-C365-56DD-5B98C8FE316C}"/>
          </ac:spMkLst>
        </pc:spChg>
      </pc:sldChg>
      <pc:sldChg chg="modSp mod">
        <pc:chgData name="Jack Rivington" userId="58538a02-03e1-45bf-bcbf-5458d3171061" providerId="ADAL" clId="{69BEE6DA-C41B-4A28-A0EB-143623C85EA4}" dt="2023-02-25T19:55:48.106" v="1302" actId="14100"/>
        <pc:sldMkLst>
          <pc:docMk/>
          <pc:sldMk cId="3933505351" sldId="258"/>
        </pc:sldMkLst>
        <pc:spChg chg="mod">
          <ac:chgData name="Jack Rivington" userId="58538a02-03e1-45bf-bcbf-5458d3171061" providerId="ADAL" clId="{69BEE6DA-C41B-4A28-A0EB-143623C85EA4}" dt="2023-02-25T19:40:56.006" v="387" actId="113"/>
          <ac:spMkLst>
            <pc:docMk/>
            <pc:sldMk cId="3933505351" sldId="258"/>
            <ac:spMk id="2" creationId="{D1F5494D-ECB8-A361-872A-CD6F17B34AB6}"/>
          </ac:spMkLst>
        </pc:spChg>
        <pc:spChg chg="mod">
          <ac:chgData name="Jack Rivington" userId="58538a02-03e1-45bf-bcbf-5458d3171061" providerId="ADAL" clId="{69BEE6DA-C41B-4A28-A0EB-143623C85EA4}" dt="2023-02-25T19:55:48.106" v="1302" actId="14100"/>
          <ac:spMkLst>
            <pc:docMk/>
            <pc:sldMk cId="3933505351" sldId="258"/>
            <ac:spMk id="3" creationId="{D21BC13E-5B47-6923-C69D-2B3500DB5024}"/>
          </ac:spMkLst>
        </pc:spChg>
      </pc:sldChg>
      <pc:sldChg chg="modSp add mod">
        <pc:chgData name="Jack Rivington" userId="58538a02-03e1-45bf-bcbf-5458d3171061" providerId="ADAL" clId="{69BEE6DA-C41B-4A28-A0EB-143623C85EA4}" dt="2023-02-25T20:02:35.301" v="2028" actId="20577"/>
        <pc:sldMkLst>
          <pc:docMk/>
          <pc:sldMk cId="4209042101" sldId="259"/>
        </pc:sldMkLst>
        <pc:spChg chg="mod">
          <ac:chgData name="Jack Rivington" userId="58538a02-03e1-45bf-bcbf-5458d3171061" providerId="ADAL" clId="{69BEE6DA-C41B-4A28-A0EB-143623C85EA4}" dt="2023-02-25T20:02:35.301" v="2028" actId="20577"/>
          <ac:spMkLst>
            <pc:docMk/>
            <pc:sldMk cId="4209042101" sldId="259"/>
            <ac:spMk id="2" creationId="{D1F5494D-ECB8-A361-872A-CD6F17B34AB6}"/>
          </ac:spMkLst>
        </pc:spChg>
        <pc:spChg chg="mod">
          <ac:chgData name="Jack Rivington" userId="58538a02-03e1-45bf-bcbf-5458d3171061" providerId="ADAL" clId="{69BEE6DA-C41B-4A28-A0EB-143623C85EA4}" dt="2023-02-25T19:45:19.475" v="800" actId="255"/>
          <ac:spMkLst>
            <pc:docMk/>
            <pc:sldMk cId="4209042101" sldId="259"/>
            <ac:spMk id="3" creationId="{D21BC13E-5B47-6923-C69D-2B3500DB5024}"/>
          </ac:spMkLst>
        </pc:spChg>
      </pc:sldChg>
      <pc:sldChg chg="addSp modSp add mod">
        <pc:chgData name="Jack Rivington" userId="58538a02-03e1-45bf-bcbf-5458d3171061" providerId="ADAL" clId="{69BEE6DA-C41B-4A28-A0EB-143623C85EA4}" dt="2023-02-25T19:48:05.923" v="839" actId="1076"/>
        <pc:sldMkLst>
          <pc:docMk/>
          <pc:sldMk cId="2785373165" sldId="260"/>
        </pc:sldMkLst>
        <pc:spChg chg="mod">
          <ac:chgData name="Jack Rivington" userId="58538a02-03e1-45bf-bcbf-5458d3171061" providerId="ADAL" clId="{69BEE6DA-C41B-4A28-A0EB-143623C85EA4}" dt="2023-02-25T19:43:26.146" v="748" actId="20577"/>
          <ac:spMkLst>
            <pc:docMk/>
            <pc:sldMk cId="2785373165" sldId="260"/>
            <ac:spMk id="2" creationId="{D1F5494D-ECB8-A361-872A-CD6F17B34AB6}"/>
          </ac:spMkLst>
        </pc:spChg>
        <pc:spChg chg="mod">
          <ac:chgData name="Jack Rivington" userId="58538a02-03e1-45bf-bcbf-5458d3171061" providerId="ADAL" clId="{69BEE6DA-C41B-4A28-A0EB-143623C85EA4}" dt="2023-02-25T19:47:31.686" v="832" actId="14100"/>
          <ac:spMkLst>
            <pc:docMk/>
            <pc:sldMk cId="2785373165" sldId="260"/>
            <ac:spMk id="3" creationId="{D21BC13E-5B47-6923-C69D-2B3500DB5024}"/>
          </ac:spMkLst>
        </pc:spChg>
        <pc:spChg chg="add mod">
          <ac:chgData name="Jack Rivington" userId="58538a02-03e1-45bf-bcbf-5458d3171061" providerId="ADAL" clId="{69BEE6DA-C41B-4A28-A0EB-143623C85EA4}" dt="2023-02-25T19:48:05.923" v="839" actId="1076"/>
          <ac:spMkLst>
            <pc:docMk/>
            <pc:sldMk cId="2785373165" sldId="260"/>
            <ac:spMk id="5" creationId="{E740E3A1-0456-276B-50AD-D840122C5285}"/>
          </ac:spMkLst>
        </pc:spChg>
      </pc:sldChg>
      <pc:sldChg chg="addSp modSp add mod">
        <pc:chgData name="Jack Rivington" userId="58538a02-03e1-45bf-bcbf-5458d3171061" providerId="ADAL" clId="{69BEE6DA-C41B-4A28-A0EB-143623C85EA4}" dt="2023-02-25T19:48:19.152" v="842"/>
        <pc:sldMkLst>
          <pc:docMk/>
          <pc:sldMk cId="3395567701" sldId="261"/>
        </pc:sldMkLst>
        <pc:spChg chg="mod">
          <ac:chgData name="Jack Rivington" userId="58538a02-03e1-45bf-bcbf-5458d3171061" providerId="ADAL" clId="{69BEE6DA-C41B-4A28-A0EB-143623C85EA4}" dt="2023-02-25T19:44:26.732" v="786" actId="20577"/>
          <ac:spMkLst>
            <pc:docMk/>
            <pc:sldMk cId="3395567701" sldId="261"/>
            <ac:spMk id="2" creationId="{D1F5494D-ECB8-A361-872A-CD6F17B34AB6}"/>
          </ac:spMkLst>
        </pc:spChg>
        <pc:spChg chg="mod">
          <ac:chgData name="Jack Rivington" userId="58538a02-03e1-45bf-bcbf-5458d3171061" providerId="ADAL" clId="{69BEE6DA-C41B-4A28-A0EB-143623C85EA4}" dt="2023-02-25T19:48:18.265" v="841" actId="14100"/>
          <ac:spMkLst>
            <pc:docMk/>
            <pc:sldMk cId="3395567701" sldId="261"/>
            <ac:spMk id="3" creationId="{D21BC13E-5B47-6923-C69D-2B3500DB5024}"/>
          </ac:spMkLst>
        </pc:spChg>
        <pc:spChg chg="add mod">
          <ac:chgData name="Jack Rivington" userId="58538a02-03e1-45bf-bcbf-5458d3171061" providerId="ADAL" clId="{69BEE6DA-C41B-4A28-A0EB-143623C85EA4}" dt="2023-02-25T19:48:19.152" v="842"/>
          <ac:spMkLst>
            <pc:docMk/>
            <pc:sldMk cId="3395567701" sldId="261"/>
            <ac:spMk id="5" creationId="{2EDC3CF8-99EC-F884-1284-B82AF618DA53}"/>
          </ac:spMkLst>
        </pc:spChg>
      </pc:sldChg>
      <pc:sldChg chg="addSp modSp add mod">
        <pc:chgData name="Jack Rivington" userId="58538a02-03e1-45bf-bcbf-5458d3171061" providerId="ADAL" clId="{69BEE6DA-C41B-4A28-A0EB-143623C85EA4}" dt="2023-02-25T19:48:26.762" v="845"/>
        <pc:sldMkLst>
          <pc:docMk/>
          <pc:sldMk cId="2331586409" sldId="262"/>
        </pc:sldMkLst>
        <pc:spChg chg="mod">
          <ac:chgData name="Jack Rivington" userId="58538a02-03e1-45bf-bcbf-5458d3171061" providerId="ADAL" clId="{69BEE6DA-C41B-4A28-A0EB-143623C85EA4}" dt="2023-02-25T19:46:53.893" v="820" actId="20577"/>
          <ac:spMkLst>
            <pc:docMk/>
            <pc:sldMk cId="2331586409" sldId="262"/>
            <ac:spMk id="2" creationId="{D1F5494D-ECB8-A361-872A-CD6F17B34AB6}"/>
          </ac:spMkLst>
        </pc:spChg>
        <pc:spChg chg="mod">
          <ac:chgData name="Jack Rivington" userId="58538a02-03e1-45bf-bcbf-5458d3171061" providerId="ADAL" clId="{69BEE6DA-C41B-4A28-A0EB-143623C85EA4}" dt="2023-02-25T19:48:26.009" v="844" actId="14100"/>
          <ac:spMkLst>
            <pc:docMk/>
            <pc:sldMk cId="2331586409" sldId="262"/>
            <ac:spMk id="3" creationId="{D21BC13E-5B47-6923-C69D-2B3500DB5024}"/>
          </ac:spMkLst>
        </pc:spChg>
        <pc:spChg chg="add mod">
          <ac:chgData name="Jack Rivington" userId="58538a02-03e1-45bf-bcbf-5458d3171061" providerId="ADAL" clId="{69BEE6DA-C41B-4A28-A0EB-143623C85EA4}" dt="2023-02-25T19:48:26.762" v="845"/>
          <ac:spMkLst>
            <pc:docMk/>
            <pc:sldMk cId="2331586409" sldId="262"/>
            <ac:spMk id="5" creationId="{BD886EB1-3849-6371-4A53-DED69C8CE127}"/>
          </ac:spMkLst>
        </pc:spChg>
      </pc:sldChg>
      <pc:sldChg chg="addSp modSp add mod">
        <pc:chgData name="Jack Rivington" userId="58538a02-03e1-45bf-bcbf-5458d3171061" providerId="ADAL" clId="{69BEE6DA-C41B-4A28-A0EB-143623C85EA4}" dt="2023-02-25T19:49:10.900" v="855" actId="114"/>
        <pc:sldMkLst>
          <pc:docMk/>
          <pc:sldMk cId="801669579" sldId="263"/>
        </pc:sldMkLst>
        <pc:spChg chg="mod">
          <ac:chgData name="Jack Rivington" userId="58538a02-03e1-45bf-bcbf-5458d3171061" providerId="ADAL" clId="{69BEE6DA-C41B-4A28-A0EB-143623C85EA4}" dt="2023-02-25T19:47:01.404" v="823" actId="20577"/>
          <ac:spMkLst>
            <pc:docMk/>
            <pc:sldMk cId="801669579" sldId="263"/>
            <ac:spMk id="2" creationId="{D1F5494D-ECB8-A361-872A-CD6F17B34AB6}"/>
          </ac:spMkLst>
        </pc:spChg>
        <pc:spChg chg="mod">
          <ac:chgData name="Jack Rivington" userId="58538a02-03e1-45bf-bcbf-5458d3171061" providerId="ADAL" clId="{69BEE6DA-C41B-4A28-A0EB-143623C85EA4}" dt="2023-02-25T19:49:10.900" v="855" actId="114"/>
          <ac:spMkLst>
            <pc:docMk/>
            <pc:sldMk cId="801669579" sldId="263"/>
            <ac:spMk id="3" creationId="{D21BC13E-5B47-6923-C69D-2B3500DB5024}"/>
          </ac:spMkLst>
        </pc:spChg>
        <pc:spChg chg="add mod">
          <ac:chgData name="Jack Rivington" userId="58538a02-03e1-45bf-bcbf-5458d3171061" providerId="ADAL" clId="{69BEE6DA-C41B-4A28-A0EB-143623C85EA4}" dt="2023-02-25T19:48:37.244" v="848"/>
          <ac:spMkLst>
            <pc:docMk/>
            <pc:sldMk cId="801669579" sldId="263"/>
            <ac:spMk id="5" creationId="{76724AE7-3366-5F4B-BF7E-D444F122EB9E}"/>
          </ac:spMkLst>
        </pc:spChg>
      </pc:sldChg>
      <pc:sldChg chg="modSp add mod">
        <pc:chgData name="Jack Rivington" userId="58538a02-03e1-45bf-bcbf-5458d3171061" providerId="ADAL" clId="{69BEE6DA-C41B-4A28-A0EB-143623C85EA4}" dt="2023-02-25T19:49:01.480" v="854" actId="114"/>
        <pc:sldMkLst>
          <pc:docMk/>
          <pc:sldMk cId="1751697657" sldId="264"/>
        </pc:sldMkLst>
        <pc:spChg chg="mod">
          <ac:chgData name="Jack Rivington" userId="58538a02-03e1-45bf-bcbf-5458d3171061" providerId="ADAL" clId="{69BEE6DA-C41B-4A28-A0EB-143623C85EA4}" dt="2023-02-25T19:48:43.475" v="851" actId="20577"/>
          <ac:spMkLst>
            <pc:docMk/>
            <pc:sldMk cId="1751697657" sldId="264"/>
            <ac:spMk id="2" creationId="{D1F5494D-ECB8-A361-872A-CD6F17B34AB6}"/>
          </ac:spMkLst>
        </pc:spChg>
        <pc:spChg chg="mod">
          <ac:chgData name="Jack Rivington" userId="58538a02-03e1-45bf-bcbf-5458d3171061" providerId="ADAL" clId="{69BEE6DA-C41B-4A28-A0EB-143623C85EA4}" dt="2023-02-25T19:49:01.480" v="854" actId="114"/>
          <ac:spMkLst>
            <pc:docMk/>
            <pc:sldMk cId="1751697657" sldId="264"/>
            <ac:spMk id="3" creationId="{D21BC13E-5B47-6923-C69D-2B3500DB5024}"/>
          </ac:spMkLst>
        </pc:spChg>
      </pc:sldChg>
      <pc:sldChg chg="modSp add mod">
        <pc:chgData name="Jack Rivington" userId="58538a02-03e1-45bf-bcbf-5458d3171061" providerId="ADAL" clId="{69BEE6DA-C41B-4A28-A0EB-143623C85EA4}" dt="2023-02-25T19:49:27.174" v="860" actId="20577"/>
        <pc:sldMkLst>
          <pc:docMk/>
          <pc:sldMk cId="3138453137" sldId="265"/>
        </pc:sldMkLst>
        <pc:spChg chg="mod">
          <ac:chgData name="Jack Rivington" userId="58538a02-03e1-45bf-bcbf-5458d3171061" providerId="ADAL" clId="{69BEE6DA-C41B-4A28-A0EB-143623C85EA4}" dt="2023-02-25T19:49:27.174" v="860" actId="20577"/>
          <ac:spMkLst>
            <pc:docMk/>
            <pc:sldMk cId="3138453137" sldId="265"/>
            <ac:spMk id="2" creationId="{D1F5494D-ECB8-A361-872A-CD6F17B34AB6}"/>
          </ac:spMkLst>
        </pc:spChg>
        <pc:spChg chg="mod">
          <ac:chgData name="Jack Rivington" userId="58538a02-03e1-45bf-bcbf-5458d3171061" providerId="ADAL" clId="{69BEE6DA-C41B-4A28-A0EB-143623C85EA4}" dt="2023-02-25T19:49:24.843" v="858" actId="255"/>
          <ac:spMkLst>
            <pc:docMk/>
            <pc:sldMk cId="3138453137" sldId="265"/>
            <ac:spMk id="3" creationId="{D21BC13E-5B47-6923-C69D-2B3500DB5024}"/>
          </ac:spMkLst>
        </pc:spChg>
      </pc:sldChg>
      <pc:sldChg chg="delSp modSp add mod">
        <pc:chgData name="Jack Rivington" userId="58538a02-03e1-45bf-bcbf-5458d3171061" providerId="ADAL" clId="{69BEE6DA-C41B-4A28-A0EB-143623C85EA4}" dt="2023-02-25T19:50:44.514" v="882" actId="113"/>
        <pc:sldMkLst>
          <pc:docMk/>
          <pc:sldMk cId="1334412616" sldId="266"/>
        </pc:sldMkLst>
        <pc:spChg chg="mod">
          <ac:chgData name="Jack Rivington" userId="58538a02-03e1-45bf-bcbf-5458d3171061" providerId="ADAL" clId="{69BEE6DA-C41B-4A28-A0EB-143623C85EA4}" dt="2023-02-25T19:49:45.232" v="870" actId="20577"/>
          <ac:spMkLst>
            <pc:docMk/>
            <pc:sldMk cId="1334412616" sldId="266"/>
            <ac:spMk id="2" creationId="{D1F5494D-ECB8-A361-872A-CD6F17B34AB6}"/>
          </ac:spMkLst>
        </pc:spChg>
        <pc:spChg chg="mod">
          <ac:chgData name="Jack Rivington" userId="58538a02-03e1-45bf-bcbf-5458d3171061" providerId="ADAL" clId="{69BEE6DA-C41B-4A28-A0EB-143623C85EA4}" dt="2023-02-25T19:50:44.514" v="882" actId="113"/>
          <ac:spMkLst>
            <pc:docMk/>
            <pc:sldMk cId="1334412616" sldId="266"/>
            <ac:spMk id="3" creationId="{D21BC13E-5B47-6923-C69D-2B3500DB5024}"/>
          </ac:spMkLst>
        </pc:spChg>
        <pc:spChg chg="del">
          <ac:chgData name="Jack Rivington" userId="58538a02-03e1-45bf-bcbf-5458d3171061" providerId="ADAL" clId="{69BEE6DA-C41B-4A28-A0EB-143623C85EA4}" dt="2023-02-25T19:50:17.850" v="875" actId="478"/>
          <ac:spMkLst>
            <pc:docMk/>
            <pc:sldMk cId="1334412616" sldId="266"/>
            <ac:spMk id="5" creationId="{76724AE7-3366-5F4B-BF7E-D444F122EB9E}"/>
          </ac:spMkLst>
        </pc:spChg>
      </pc:sldChg>
      <pc:sldChg chg="modSp add del mod">
        <pc:chgData name="Jack Rivington" userId="58538a02-03e1-45bf-bcbf-5458d3171061" providerId="ADAL" clId="{69BEE6DA-C41B-4A28-A0EB-143623C85EA4}" dt="2023-02-25T19:58:00.436" v="1646" actId="47"/>
        <pc:sldMkLst>
          <pc:docMk/>
          <pc:sldMk cId="2182009050" sldId="267"/>
        </pc:sldMkLst>
        <pc:spChg chg="mod">
          <ac:chgData name="Jack Rivington" userId="58538a02-03e1-45bf-bcbf-5458d3171061" providerId="ADAL" clId="{69BEE6DA-C41B-4A28-A0EB-143623C85EA4}" dt="2023-02-25T19:54:25.958" v="1298" actId="20577"/>
          <ac:spMkLst>
            <pc:docMk/>
            <pc:sldMk cId="2182009050" sldId="267"/>
            <ac:spMk id="2" creationId="{D1F5494D-ECB8-A361-872A-CD6F17B34AB6}"/>
          </ac:spMkLst>
        </pc:spChg>
        <pc:spChg chg="mod">
          <ac:chgData name="Jack Rivington" userId="58538a02-03e1-45bf-bcbf-5458d3171061" providerId="ADAL" clId="{69BEE6DA-C41B-4A28-A0EB-143623C85EA4}" dt="2023-02-25T19:55:28.298" v="1300" actId="14100"/>
          <ac:spMkLst>
            <pc:docMk/>
            <pc:sldMk cId="2182009050" sldId="267"/>
            <ac:spMk id="3" creationId="{D21BC13E-5B47-6923-C69D-2B3500DB5024}"/>
          </ac:spMkLst>
        </pc:spChg>
      </pc:sldChg>
      <pc:sldChg chg="modSp add mod ord">
        <pc:chgData name="Jack Rivington" userId="58538a02-03e1-45bf-bcbf-5458d3171061" providerId="ADAL" clId="{69BEE6DA-C41B-4A28-A0EB-143623C85EA4}" dt="2023-02-25T20:01:54.874" v="2002" actId="20577"/>
        <pc:sldMkLst>
          <pc:docMk/>
          <pc:sldMk cId="3512214030" sldId="268"/>
        </pc:sldMkLst>
        <pc:spChg chg="mod">
          <ac:chgData name="Jack Rivington" userId="58538a02-03e1-45bf-bcbf-5458d3171061" providerId="ADAL" clId="{69BEE6DA-C41B-4A28-A0EB-143623C85EA4}" dt="2023-02-25T20:01:54.874" v="2002" actId="20577"/>
          <ac:spMkLst>
            <pc:docMk/>
            <pc:sldMk cId="3512214030" sldId="268"/>
            <ac:spMk id="2" creationId="{D1F5494D-ECB8-A361-872A-CD6F17B34AB6}"/>
          </ac:spMkLst>
        </pc:spChg>
        <pc:spChg chg="mod">
          <ac:chgData name="Jack Rivington" userId="58538a02-03e1-45bf-bcbf-5458d3171061" providerId="ADAL" clId="{69BEE6DA-C41B-4A28-A0EB-143623C85EA4}" dt="2023-02-25T19:57:54.805" v="1645" actId="122"/>
          <ac:spMkLst>
            <pc:docMk/>
            <pc:sldMk cId="3512214030" sldId="268"/>
            <ac:spMk id="3" creationId="{D21BC13E-5B47-6923-C69D-2B3500DB5024}"/>
          </ac:spMkLst>
        </pc:spChg>
      </pc:sldChg>
      <pc:sldChg chg="modSp add mod ord">
        <pc:chgData name="Jack Rivington" userId="58538a02-03e1-45bf-bcbf-5458d3171061" providerId="ADAL" clId="{69BEE6DA-C41B-4A28-A0EB-143623C85EA4}" dt="2023-02-25T20:01:50.542" v="2000" actId="20577"/>
        <pc:sldMkLst>
          <pc:docMk/>
          <pc:sldMk cId="3661654981" sldId="269"/>
        </pc:sldMkLst>
        <pc:spChg chg="mod">
          <ac:chgData name="Jack Rivington" userId="58538a02-03e1-45bf-bcbf-5458d3171061" providerId="ADAL" clId="{69BEE6DA-C41B-4A28-A0EB-143623C85EA4}" dt="2023-02-25T20:01:50.542" v="2000" actId="20577"/>
          <ac:spMkLst>
            <pc:docMk/>
            <pc:sldMk cId="3661654981" sldId="269"/>
            <ac:spMk id="2" creationId="{D1F5494D-ECB8-A361-872A-CD6F17B34AB6}"/>
          </ac:spMkLst>
        </pc:spChg>
        <pc:spChg chg="mod">
          <ac:chgData name="Jack Rivington" userId="58538a02-03e1-45bf-bcbf-5458d3171061" providerId="ADAL" clId="{69BEE6DA-C41B-4A28-A0EB-143623C85EA4}" dt="2023-02-25T19:59:08.371" v="1820" actId="20577"/>
          <ac:spMkLst>
            <pc:docMk/>
            <pc:sldMk cId="3661654981" sldId="269"/>
            <ac:spMk id="3" creationId="{D21BC13E-5B47-6923-C69D-2B3500DB5024}"/>
          </ac:spMkLst>
        </pc:spChg>
      </pc:sldChg>
      <pc:sldChg chg="modSp add mod">
        <pc:chgData name="Jack Rivington" userId="58538a02-03e1-45bf-bcbf-5458d3171061" providerId="ADAL" clId="{69BEE6DA-C41B-4A28-A0EB-143623C85EA4}" dt="2023-02-25T20:03:33.235" v="2167" actId="20577"/>
        <pc:sldMkLst>
          <pc:docMk/>
          <pc:sldMk cId="2794004542" sldId="270"/>
        </pc:sldMkLst>
        <pc:spChg chg="mod">
          <ac:chgData name="Jack Rivington" userId="58538a02-03e1-45bf-bcbf-5458d3171061" providerId="ADAL" clId="{69BEE6DA-C41B-4A28-A0EB-143623C85EA4}" dt="2023-02-25T19:59:30.630" v="1825" actId="20577"/>
          <ac:spMkLst>
            <pc:docMk/>
            <pc:sldMk cId="2794004542" sldId="270"/>
            <ac:spMk id="2" creationId="{D1F5494D-ECB8-A361-872A-CD6F17B34AB6}"/>
          </ac:spMkLst>
        </pc:spChg>
        <pc:spChg chg="mod">
          <ac:chgData name="Jack Rivington" userId="58538a02-03e1-45bf-bcbf-5458d3171061" providerId="ADAL" clId="{69BEE6DA-C41B-4A28-A0EB-143623C85EA4}" dt="2023-02-25T20:03:33.235" v="2167" actId="20577"/>
          <ac:spMkLst>
            <pc:docMk/>
            <pc:sldMk cId="2794004542" sldId="270"/>
            <ac:spMk id="3" creationId="{D21BC13E-5B47-6923-C69D-2B3500DB5024}"/>
          </ac:spMkLst>
        </pc:spChg>
      </pc:sldChg>
      <pc:sldChg chg="modSp add mod ord">
        <pc:chgData name="Jack Rivington" userId="58538a02-03e1-45bf-bcbf-5458d3171061" providerId="ADAL" clId="{69BEE6DA-C41B-4A28-A0EB-143623C85EA4}" dt="2023-02-25T20:06:07.381" v="2528" actId="20577"/>
        <pc:sldMkLst>
          <pc:docMk/>
          <pc:sldMk cId="2974774602" sldId="271"/>
        </pc:sldMkLst>
        <pc:spChg chg="mod">
          <ac:chgData name="Jack Rivington" userId="58538a02-03e1-45bf-bcbf-5458d3171061" providerId="ADAL" clId="{69BEE6DA-C41B-4A28-A0EB-143623C85EA4}" dt="2023-02-25T20:02:30.287" v="2026" actId="20577"/>
          <ac:spMkLst>
            <pc:docMk/>
            <pc:sldMk cId="2974774602" sldId="271"/>
            <ac:spMk id="2" creationId="{D1F5494D-ECB8-A361-872A-CD6F17B34AB6}"/>
          </ac:spMkLst>
        </pc:spChg>
        <pc:spChg chg="mod">
          <ac:chgData name="Jack Rivington" userId="58538a02-03e1-45bf-bcbf-5458d3171061" providerId="ADAL" clId="{69BEE6DA-C41B-4A28-A0EB-143623C85EA4}" dt="2023-02-25T20:06:07.381" v="2528" actId="20577"/>
          <ac:spMkLst>
            <pc:docMk/>
            <pc:sldMk cId="2974774602" sldId="271"/>
            <ac:spMk id="3" creationId="{D21BC13E-5B47-6923-C69D-2B3500DB5024}"/>
          </ac:spMkLst>
        </pc:spChg>
      </pc:sldChg>
      <pc:sldChg chg="modSp add mod ord">
        <pc:chgData name="Jack Rivington" userId="58538a02-03e1-45bf-bcbf-5458d3171061" providerId="ADAL" clId="{69BEE6DA-C41B-4A28-A0EB-143623C85EA4}" dt="2023-02-25T20:07:18.508" v="2641" actId="122"/>
        <pc:sldMkLst>
          <pc:docMk/>
          <pc:sldMk cId="1890427658" sldId="272"/>
        </pc:sldMkLst>
        <pc:spChg chg="mod">
          <ac:chgData name="Jack Rivington" userId="58538a02-03e1-45bf-bcbf-5458d3171061" providerId="ADAL" clId="{69BEE6DA-C41B-4A28-A0EB-143623C85EA4}" dt="2023-02-25T20:06:40.155" v="2536" actId="114"/>
          <ac:spMkLst>
            <pc:docMk/>
            <pc:sldMk cId="1890427658" sldId="272"/>
            <ac:spMk id="3" creationId="{D21BC13E-5B47-6923-C69D-2B3500DB5024}"/>
          </ac:spMkLst>
        </pc:spChg>
        <pc:spChg chg="mod">
          <ac:chgData name="Jack Rivington" userId="58538a02-03e1-45bf-bcbf-5458d3171061" providerId="ADAL" clId="{69BEE6DA-C41B-4A28-A0EB-143623C85EA4}" dt="2023-02-25T20:07:18.508" v="2641" actId="122"/>
          <ac:spMkLst>
            <pc:docMk/>
            <pc:sldMk cId="1890427658" sldId="272"/>
            <ac:spMk id="5" creationId="{E740E3A1-0456-276B-50AD-D840122C5285}"/>
          </ac:spMkLst>
        </pc:spChg>
      </pc:sldChg>
      <pc:sldChg chg="modSp add mod">
        <pc:chgData name="Jack Rivington" userId="58538a02-03e1-45bf-bcbf-5458d3171061" providerId="ADAL" clId="{69BEE6DA-C41B-4A28-A0EB-143623C85EA4}" dt="2023-02-25T20:07:46.391" v="2647" actId="114"/>
        <pc:sldMkLst>
          <pc:docMk/>
          <pc:sldMk cId="2155064137" sldId="273"/>
        </pc:sldMkLst>
        <pc:spChg chg="mod">
          <ac:chgData name="Jack Rivington" userId="58538a02-03e1-45bf-bcbf-5458d3171061" providerId="ADAL" clId="{69BEE6DA-C41B-4A28-A0EB-143623C85EA4}" dt="2023-02-25T20:07:28.033" v="2644" actId="20577"/>
          <ac:spMkLst>
            <pc:docMk/>
            <pc:sldMk cId="2155064137" sldId="273"/>
            <ac:spMk id="2" creationId="{D1F5494D-ECB8-A361-872A-CD6F17B34AB6}"/>
          </ac:spMkLst>
        </pc:spChg>
        <pc:spChg chg="mod">
          <ac:chgData name="Jack Rivington" userId="58538a02-03e1-45bf-bcbf-5458d3171061" providerId="ADAL" clId="{69BEE6DA-C41B-4A28-A0EB-143623C85EA4}" dt="2023-02-25T20:07:46.391" v="2647" actId="114"/>
          <ac:spMkLst>
            <pc:docMk/>
            <pc:sldMk cId="2155064137" sldId="273"/>
            <ac:spMk id="3" creationId="{D21BC13E-5B47-6923-C69D-2B3500DB5024}"/>
          </ac:spMkLst>
        </pc:spChg>
      </pc:sldChg>
      <pc:sldChg chg="modSp add mod">
        <pc:chgData name="Jack Rivington" userId="58538a02-03e1-45bf-bcbf-5458d3171061" providerId="ADAL" clId="{69BEE6DA-C41B-4A28-A0EB-143623C85EA4}" dt="2023-02-25T20:08:14.603" v="2654" actId="114"/>
        <pc:sldMkLst>
          <pc:docMk/>
          <pc:sldMk cId="3868304779" sldId="274"/>
        </pc:sldMkLst>
        <pc:spChg chg="mod">
          <ac:chgData name="Jack Rivington" userId="58538a02-03e1-45bf-bcbf-5458d3171061" providerId="ADAL" clId="{69BEE6DA-C41B-4A28-A0EB-143623C85EA4}" dt="2023-02-25T20:07:51.319" v="2650" actId="20577"/>
          <ac:spMkLst>
            <pc:docMk/>
            <pc:sldMk cId="3868304779" sldId="274"/>
            <ac:spMk id="2" creationId="{D1F5494D-ECB8-A361-872A-CD6F17B34AB6}"/>
          </ac:spMkLst>
        </pc:spChg>
        <pc:spChg chg="mod">
          <ac:chgData name="Jack Rivington" userId="58538a02-03e1-45bf-bcbf-5458d3171061" providerId="ADAL" clId="{69BEE6DA-C41B-4A28-A0EB-143623C85EA4}" dt="2023-02-25T20:08:14.603" v="2654" actId="114"/>
          <ac:spMkLst>
            <pc:docMk/>
            <pc:sldMk cId="3868304779" sldId="274"/>
            <ac:spMk id="3" creationId="{D21BC13E-5B47-6923-C69D-2B3500DB5024}"/>
          </ac:spMkLst>
        </pc:spChg>
      </pc:sldChg>
      <pc:sldChg chg="modSp add mod">
        <pc:chgData name="Jack Rivington" userId="58538a02-03e1-45bf-bcbf-5458d3171061" providerId="ADAL" clId="{69BEE6DA-C41B-4A28-A0EB-143623C85EA4}" dt="2023-02-25T20:08:48.867" v="2663" actId="20577"/>
        <pc:sldMkLst>
          <pc:docMk/>
          <pc:sldMk cId="3168531180" sldId="275"/>
        </pc:sldMkLst>
        <pc:spChg chg="mod">
          <ac:chgData name="Jack Rivington" userId="58538a02-03e1-45bf-bcbf-5458d3171061" providerId="ADAL" clId="{69BEE6DA-C41B-4A28-A0EB-143623C85EA4}" dt="2023-02-25T20:08:48.867" v="2663" actId="20577"/>
          <ac:spMkLst>
            <pc:docMk/>
            <pc:sldMk cId="3168531180" sldId="275"/>
            <ac:spMk id="2" creationId="{D1F5494D-ECB8-A361-872A-CD6F17B34AB6}"/>
          </ac:spMkLst>
        </pc:spChg>
        <pc:spChg chg="mod">
          <ac:chgData name="Jack Rivington" userId="58538a02-03e1-45bf-bcbf-5458d3171061" providerId="ADAL" clId="{69BEE6DA-C41B-4A28-A0EB-143623C85EA4}" dt="2023-02-25T20:08:39.750" v="2661" actId="14100"/>
          <ac:spMkLst>
            <pc:docMk/>
            <pc:sldMk cId="3168531180" sldId="275"/>
            <ac:spMk id="3" creationId="{D21BC13E-5B47-6923-C69D-2B3500DB5024}"/>
          </ac:spMkLst>
        </pc:spChg>
      </pc:sldChg>
      <pc:sldChg chg="modSp add mod">
        <pc:chgData name="Jack Rivington" userId="58538a02-03e1-45bf-bcbf-5458d3171061" providerId="ADAL" clId="{69BEE6DA-C41B-4A28-A0EB-143623C85EA4}" dt="2023-02-25T20:09:06.305" v="2669" actId="114"/>
        <pc:sldMkLst>
          <pc:docMk/>
          <pc:sldMk cId="2480784259" sldId="276"/>
        </pc:sldMkLst>
        <pc:spChg chg="mod">
          <ac:chgData name="Jack Rivington" userId="58538a02-03e1-45bf-bcbf-5458d3171061" providerId="ADAL" clId="{69BEE6DA-C41B-4A28-A0EB-143623C85EA4}" dt="2023-02-25T20:08:53.051" v="2666" actId="20577"/>
          <ac:spMkLst>
            <pc:docMk/>
            <pc:sldMk cId="2480784259" sldId="276"/>
            <ac:spMk id="2" creationId="{D1F5494D-ECB8-A361-872A-CD6F17B34AB6}"/>
          </ac:spMkLst>
        </pc:spChg>
        <pc:spChg chg="mod">
          <ac:chgData name="Jack Rivington" userId="58538a02-03e1-45bf-bcbf-5458d3171061" providerId="ADAL" clId="{69BEE6DA-C41B-4A28-A0EB-143623C85EA4}" dt="2023-02-25T20:09:06.305" v="2669" actId="114"/>
          <ac:spMkLst>
            <pc:docMk/>
            <pc:sldMk cId="2480784259" sldId="276"/>
            <ac:spMk id="3" creationId="{D21BC13E-5B47-6923-C69D-2B3500DB5024}"/>
          </ac:spMkLst>
        </pc:spChg>
      </pc:sldChg>
      <pc:sldChg chg="modSp add mod">
        <pc:chgData name="Jack Rivington" userId="58538a02-03e1-45bf-bcbf-5458d3171061" providerId="ADAL" clId="{69BEE6DA-C41B-4A28-A0EB-143623C85EA4}" dt="2023-02-25T20:10:11.034" v="2679" actId="114"/>
        <pc:sldMkLst>
          <pc:docMk/>
          <pc:sldMk cId="2750529293" sldId="277"/>
        </pc:sldMkLst>
        <pc:spChg chg="mod">
          <ac:chgData name="Jack Rivington" userId="58538a02-03e1-45bf-bcbf-5458d3171061" providerId="ADAL" clId="{69BEE6DA-C41B-4A28-A0EB-143623C85EA4}" dt="2023-02-25T20:09:17.842" v="2676" actId="20577"/>
          <ac:spMkLst>
            <pc:docMk/>
            <pc:sldMk cId="2750529293" sldId="277"/>
            <ac:spMk id="2" creationId="{D1F5494D-ECB8-A361-872A-CD6F17B34AB6}"/>
          </ac:spMkLst>
        </pc:spChg>
        <pc:spChg chg="mod">
          <ac:chgData name="Jack Rivington" userId="58538a02-03e1-45bf-bcbf-5458d3171061" providerId="ADAL" clId="{69BEE6DA-C41B-4A28-A0EB-143623C85EA4}" dt="2023-02-25T20:10:11.034" v="2679" actId="114"/>
          <ac:spMkLst>
            <pc:docMk/>
            <pc:sldMk cId="2750529293" sldId="277"/>
            <ac:spMk id="3" creationId="{D21BC13E-5B47-6923-C69D-2B3500DB5024}"/>
          </ac:spMkLst>
        </pc:spChg>
      </pc:sldChg>
      <pc:sldChg chg="addSp delSp modSp add del mod">
        <pc:chgData name="Jack Rivington" userId="58538a02-03e1-45bf-bcbf-5458d3171061" providerId="ADAL" clId="{69BEE6DA-C41B-4A28-A0EB-143623C85EA4}" dt="2023-02-25T20:17:28.303" v="3160" actId="2696"/>
        <pc:sldMkLst>
          <pc:docMk/>
          <pc:sldMk cId="870780253" sldId="278"/>
        </pc:sldMkLst>
        <pc:spChg chg="mod">
          <ac:chgData name="Jack Rivington" userId="58538a02-03e1-45bf-bcbf-5458d3171061" providerId="ADAL" clId="{69BEE6DA-C41B-4A28-A0EB-143623C85EA4}" dt="2023-02-25T20:17:25.200" v="3159" actId="20577"/>
          <ac:spMkLst>
            <pc:docMk/>
            <pc:sldMk cId="870780253" sldId="278"/>
            <ac:spMk id="2" creationId="{D1F5494D-ECB8-A361-872A-CD6F17B34AB6}"/>
          </ac:spMkLst>
        </pc:spChg>
        <pc:spChg chg="del mod">
          <ac:chgData name="Jack Rivington" userId="58538a02-03e1-45bf-bcbf-5458d3171061" providerId="ADAL" clId="{69BEE6DA-C41B-4A28-A0EB-143623C85EA4}" dt="2023-02-25T20:11:16.199" v="2682" actId="478"/>
          <ac:spMkLst>
            <pc:docMk/>
            <pc:sldMk cId="870780253" sldId="278"/>
            <ac:spMk id="3" creationId="{D21BC13E-5B47-6923-C69D-2B3500DB5024}"/>
          </ac:spMkLst>
        </pc:spChg>
        <pc:spChg chg="add mod">
          <ac:chgData name="Jack Rivington" userId="58538a02-03e1-45bf-bcbf-5458d3171061" providerId="ADAL" clId="{69BEE6DA-C41B-4A28-A0EB-143623C85EA4}" dt="2023-02-25T20:11:16.199" v="2682" actId="478"/>
          <ac:spMkLst>
            <pc:docMk/>
            <pc:sldMk cId="870780253" sldId="278"/>
            <ac:spMk id="8" creationId="{C545E9EF-CBE5-D347-35D7-75733C7B9039}"/>
          </ac:spMkLst>
        </pc:spChg>
      </pc:sldChg>
      <pc:sldChg chg="delSp modSp add mod">
        <pc:chgData name="Jack Rivington" userId="58538a02-03e1-45bf-bcbf-5458d3171061" providerId="ADAL" clId="{69BEE6DA-C41B-4A28-A0EB-143623C85EA4}" dt="2023-02-25T20:16:25.154" v="3096" actId="113"/>
        <pc:sldMkLst>
          <pc:docMk/>
          <pc:sldMk cId="4183104164" sldId="279"/>
        </pc:sldMkLst>
        <pc:spChg chg="mod">
          <ac:chgData name="Jack Rivington" userId="58538a02-03e1-45bf-bcbf-5458d3171061" providerId="ADAL" clId="{69BEE6DA-C41B-4A28-A0EB-143623C85EA4}" dt="2023-02-25T20:11:35.471" v="2700" actId="20577"/>
          <ac:spMkLst>
            <pc:docMk/>
            <pc:sldMk cId="4183104164" sldId="279"/>
            <ac:spMk id="2" creationId="{D1F5494D-ECB8-A361-872A-CD6F17B34AB6}"/>
          </ac:spMkLst>
        </pc:spChg>
        <pc:spChg chg="mod">
          <ac:chgData name="Jack Rivington" userId="58538a02-03e1-45bf-bcbf-5458d3171061" providerId="ADAL" clId="{69BEE6DA-C41B-4A28-A0EB-143623C85EA4}" dt="2023-02-25T20:16:25.154" v="3096" actId="113"/>
          <ac:spMkLst>
            <pc:docMk/>
            <pc:sldMk cId="4183104164" sldId="279"/>
            <ac:spMk id="3" creationId="{D21BC13E-5B47-6923-C69D-2B3500DB5024}"/>
          </ac:spMkLst>
        </pc:spChg>
        <pc:spChg chg="del mod">
          <ac:chgData name="Jack Rivington" userId="58538a02-03e1-45bf-bcbf-5458d3171061" providerId="ADAL" clId="{69BEE6DA-C41B-4A28-A0EB-143623C85EA4}" dt="2023-02-25T20:16:16.713" v="3094" actId="478"/>
          <ac:spMkLst>
            <pc:docMk/>
            <pc:sldMk cId="4183104164" sldId="279"/>
            <ac:spMk id="5" creationId="{E740E3A1-0456-276B-50AD-D840122C5285}"/>
          </ac:spMkLst>
        </pc:spChg>
      </pc:sldChg>
      <pc:sldChg chg="delSp modSp add mod">
        <pc:chgData name="Jack Rivington" userId="58538a02-03e1-45bf-bcbf-5458d3171061" providerId="ADAL" clId="{69BEE6DA-C41B-4A28-A0EB-143623C85EA4}" dt="2023-02-25T20:32:12.518" v="3178" actId="20577"/>
        <pc:sldMkLst>
          <pc:docMk/>
          <pc:sldMk cId="2583264060" sldId="280"/>
        </pc:sldMkLst>
        <pc:spChg chg="mod">
          <ac:chgData name="Jack Rivington" userId="58538a02-03e1-45bf-bcbf-5458d3171061" providerId="ADAL" clId="{69BEE6DA-C41B-4A28-A0EB-143623C85EA4}" dt="2023-02-25T20:16:42.567" v="3106" actId="20577"/>
          <ac:spMkLst>
            <pc:docMk/>
            <pc:sldMk cId="2583264060" sldId="280"/>
            <ac:spMk id="2" creationId="{D1F5494D-ECB8-A361-872A-CD6F17B34AB6}"/>
          </ac:spMkLst>
        </pc:spChg>
        <pc:spChg chg="mod">
          <ac:chgData name="Jack Rivington" userId="58538a02-03e1-45bf-bcbf-5458d3171061" providerId="ADAL" clId="{69BEE6DA-C41B-4A28-A0EB-143623C85EA4}" dt="2023-02-25T20:32:12.518" v="3178" actId="20577"/>
          <ac:spMkLst>
            <pc:docMk/>
            <pc:sldMk cId="2583264060" sldId="280"/>
            <ac:spMk id="3" creationId="{D21BC13E-5B47-6923-C69D-2B3500DB5024}"/>
          </ac:spMkLst>
        </pc:spChg>
        <pc:spChg chg="del">
          <ac:chgData name="Jack Rivington" userId="58538a02-03e1-45bf-bcbf-5458d3171061" providerId="ADAL" clId="{69BEE6DA-C41B-4A28-A0EB-143623C85EA4}" dt="2023-02-25T20:16:45.926" v="3107" actId="478"/>
          <ac:spMkLst>
            <pc:docMk/>
            <pc:sldMk cId="2583264060" sldId="280"/>
            <ac:spMk id="5" creationId="{E740E3A1-0456-276B-50AD-D840122C5285}"/>
          </ac:spMkLst>
        </pc:spChg>
      </pc:sldChg>
      <pc:sldChg chg="delSp modSp add mod">
        <pc:chgData name="Jack Rivington" userId="58538a02-03e1-45bf-bcbf-5458d3171061" providerId="ADAL" clId="{69BEE6DA-C41B-4A28-A0EB-143623C85EA4}" dt="2023-02-25T20:32:07.772" v="3177" actId="20577"/>
        <pc:sldMkLst>
          <pc:docMk/>
          <pc:sldMk cId="1864009668" sldId="281"/>
        </pc:sldMkLst>
        <pc:spChg chg="mod">
          <ac:chgData name="Jack Rivington" userId="58538a02-03e1-45bf-bcbf-5458d3171061" providerId="ADAL" clId="{69BEE6DA-C41B-4A28-A0EB-143623C85EA4}" dt="2023-02-25T20:16:52.345" v="3119" actId="20577"/>
          <ac:spMkLst>
            <pc:docMk/>
            <pc:sldMk cId="1864009668" sldId="281"/>
            <ac:spMk id="2" creationId="{D1F5494D-ECB8-A361-872A-CD6F17B34AB6}"/>
          </ac:spMkLst>
        </pc:spChg>
        <pc:spChg chg="mod">
          <ac:chgData name="Jack Rivington" userId="58538a02-03e1-45bf-bcbf-5458d3171061" providerId="ADAL" clId="{69BEE6DA-C41B-4A28-A0EB-143623C85EA4}" dt="2023-02-25T20:32:07.772" v="3177" actId="20577"/>
          <ac:spMkLst>
            <pc:docMk/>
            <pc:sldMk cId="1864009668" sldId="281"/>
            <ac:spMk id="3" creationId="{D21BC13E-5B47-6923-C69D-2B3500DB5024}"/>
          </ac:spMkLst>
        </pc:spChg>
        <pc:spChg chg="del">
          <ac:chgData name="Jack Rivington" userId="58538a02-03e1-45bf-bcbf-5458d3171061" providerId="ADAL" clId="{69BEE6DA-C41B-4A28-A0EB-143623C85EA4}" dt="2023-02-25T20:16:56.957" v="3120" actId="478"/>
          <ac:spMkLst>
            <pc:docMk/>
            <pc:sldMk cId="1864009668" sldId="281"/>
            <ac:spMk id="5" creationId="{E740E3A1-0456-276B-50AD-D840122C5285}"/>
          </ac:spMkLst>
        </pc:spChg>
      </pc:sldChg>
      <pc:sldChg chg="delSp modSp add mod">
        <pc:chgData name="Jack Rivington" userId="58538a02-03e1-45bf-bcbf-5458d3171061" providerId="ADAL" clId="{69BEE6DA-C41B-4A28-A0EB-143623C85EA4}" dt="2023-02-25T20:32:03.253" v="3176" actId="20577"/>
        <pc:sldMkLst>
          <pc:docMk/>
          <pc:sldMk cId="3603659796" sldId="282"/>
        </pc:sldMkLst>
        <pc:spChg chg="mod">
          <ac:chgData name="Jack Rivington" userId="58538a02-03e1-45bf-bcbf-5458d3171061" providerId="ADAL" clId="{69BEE6DA-C41B-4A28-A0EB-143623C85EA4}" dt="2023-02-25T20:17:04.222" v="3130" actId="20577"/>
          <ac:spMkLst>
            <pc:docMk/>
            <pc:sldMk cId="3603659796" sldId="282"/>
            <ac:spMk id="2" creationId="{D1F5494D-ECB8-A361-872A-CD6F17B34AB6}"/>
          </ac:spMkLst>
        </pc:spChg>
        <pc:spChg chg="mod">
          <ac:chgData name="Jack Rivington" userId="58538a02-03e1-45bf-bcbf-5458d3171061" providerId="ADAL" clId="{69BEE6DA-C41B-4A28-A0EB-143623C85EA4}" dt="2023-02-25T20:32:03.253" v="3176" actId="20577"/>
          <ac:spMkLst>
            <pc:docMk/>
            <pc:sldMk cId="3603659796" sldId="282"/>
            <ac:spMk id="3" creationId="{D21BC13E-5B47-6923-C69D-2B3500DB5024}"/>
          </ac:spMkLst>
        </pc:spChg>
        <pc:spChg chg="del">
          <ac:chgData name="Jack Rivington" userId="58538a02-03e1-45bf-bcbf-5458d3171061" providerId="ADAL" clId="{69BEE6DA-C41B-4A28-A0EB-143623C85EA4}" dt="2023-02-25T20:17:07.038" v="3131" actId="478"/>
          <ac:spMkLst>
            <pc:docMk/>
            <pc:sldMk cId="3603659796" sldId="282"/>
            <ac:spMk id="5" creationId="{E740E3A1-0456-276B-50AD-D840122C5285}"/>
          </ac:spMkLst>
        </pc:spChg>
      </pc:sldChg>
      <pc:sldChg chg="delSp modSp add mod">
        <pc:chgData name="Jack Rivington" userId="58538a02-03e1-45bf-bcbf-5458d3171061" providerId="ADAL" clId="{69BEE6DA-C41B-4A28-A0EB-143623C85EA4}" dt="2023-02-25T20:31:59.400" v="3175" actId="20577"/>
        <pc:sldMkLst>
          <pc:docMk/>
          <pc:sldMk cId="4026480759" sldId="283"/>
        </pc:sldMkLst>
        <pc:spChg chg="mod">
          <ac:chgData name="Jack Rivington" userId="58538a02-03e1-45bf-bcbf-5458d3171061" providerId="ADAL" clId="{69BEE6DA-C41B-4A28-A0EB-143623C85EA4}" dt="2023-02-25T20:17:15.137" v="3149" actId="20577"/>
          <ac:spMkLst>
            <pc:docMk/>
            <pc:sldMk cId="4026480759" sldId="283"/>
            <ac:spMk id="2" creationId="{D1F5494D-ECB8-A361-872A-CD6F17B34AB6}"/>
          </ac:spMkLst>
        </pc:spChg>
        <pc:spChg chg="mod">
          <ac:chgData name="Jack Rivington" userId="58538a02-03e1-45bf-bcbf-5458d3171061" providerId="ADAL" clId="{69BEE6DA-C41B-4A28-A0EB-143623C85EA4}" dt="2023-02-25T20:31:59.400" v="3175" actId="20577"/>
          <ac:spMkLst>
            <pc:docMk/>
            <pc:sldMk cId="4026480759" sldId="283"/>
            <ac:spMk id="3" creationId="{D21BC13E-5B47-6923-C69D-2B3500DB5024}"/>
          </ac:spMkLst>
        </pc:spChg>
        <pc:spChg chg="del">
          <ac:chgData name="Jack Rivington" userId="58538a02-03e1-45bf-bcbf-5458d3171061" providerId="ADAL" clId="{69BEE6DA-C41B-4A28-A0EB-143623C85EA4}" dt="2023-02-25T20:17:17.705" v="3150" actId="478"/>
          <ac:spMkLst>
            <pc:docMk/>
            <pc:sldMk cId="4026480759" sldId="283"/>
            <ac:spMk id="5" creationId="{E740E3A1-0456-276B-50AD-D840122C5285}"/>
          </ac:spMkLst>
        </pc:spChg>
      </pc:sldChg>
      <pc:sldChg chg="delSp modSp add mod">
        <pc:chgData name="Jack Rivington" userId="58538a02-03e1-45bf-bcbf-5458d3171061" providerId="ADAL" clId="{69BEE6DA-C41B-4A28-A0EB-143623C85EA4}" dt="2023-02-25T20:31:50.466" v="3174" actId="20577"/>
        <pc:sldMkLst>
          <pc:docMk/>
          <pc:sldMk cId="2462688878" sldId="284"/>
        </pc:sldMkLst>
        <pc:spChg chg="mod">
          <ac:chgData name="Jack Rivington" userId="58538a02-03e1-45bf-bcbf-5458d3171061" providerId="ADAL" clId="{69BEE6DA-C41B-4A28-A0EB-143623C85EA4}" dt="2023-02-25T20:17:36.580" v="3172" actId="20577"/>
          <ac:spMkLst>
            <pc:docMk/>
            <pc:sldMk cId="2462688878" sldId="284"/>
            <ac:spMk id="2" creationId="{D1F5494D-ECB8-A361-872A-CD6F17B34AB6}"/>
          </ac:spMkLst>
        </pc:spChg>
        <pc:spChg chg="mod">
          <ac:chgData name="Jack Rivington" userId="58538a02-03e1-45bf-bcbf-5458d3171061" providerId="ADAL" clId="{69BEE6DA-C41B-4A28-A0EB-143623C85EA4}" dt="2023-02-25T20:31:50.466" v="3174" actId="20577"/>
          <ac:spMkLst>
            <pc:docMk/>
            <pc:sldMk cId="2462688878" sldId="284"/>
            <ac:spMk id="3" creationId="{D21BC13E-5B47-6923-C69D-2B3500DB5024}"/>
          </ac:spMkLst>
        </pc:spChg>
        <pc:spChg chg="del">
          <ac:chgData name="Jack Rivington" userId="58538a02-03e1-45bf-bcbf-5458d3171061" providerId="ADAL" clId="{69BEE6DA-C41B-4A28-A0EB-143623C85EA4}" dt="2023-02-25T20:17:39.470" v="3173" actId="478"/>
          <ac:spMkLst>
            <pc:docMk/>
            <pc:sldMk cId="2462688878" sldId="284"/>
            <ac:spMk id="5" creationId="{E740E3A1-0456-276B-50AD-D840122C5285}"/>
          </ac:spMkLst>
        </pc:spChg>
      </pc:sldChg>
    </pc:docChg>
  </pc:docChgLst>
  <pc:docChgLst>
    <pc:chgData name="Jack Rivington" userId="58538a02-03e1-45bf-bcbf-5458d3171061" providerId="ADAL" clId="{A1DD1D92-2CCC-4F98-8EE4-DE17D9871F5B}"/>
    <pc:docChg chg="undo custSel addSld delSld modSld sldOrd">
      <pc:chgData name="Jack Rivington" userId="58538a02-03e1-45bf-bcbf-5458d3171061" providerId="ADAL" clId="{A1DD1D92-2CCC-4F98-8EE4-DE17D9871F5B}" dt="2023-09-10T17:09:29.015" v="314" actId="20577"/>
      <pc:docMkLst>
        <pc:docMk/>
      </pc:docMkLst>
      <pc:sldChg chg="modSp mod">
        <pc:chgData name="Jack Rivington" userId="58538a02-03e1-45bf-bcbf-5458d3171061" providerId="ADAL" clId="{A1DD1D92-2CCC-4F98-8EE4-DE17D9871F5B}" dt="2023-09-10T17:00:52.337" v="126" actId="20577"/>
        <pc:sldMkLst>
          <pc:docMk/>
          <pc:sldMk cId="4183104164" sldId="279"/>
        </pc:sldMkLst>
        <pc:spChg chg="mod">
          <ac:chgData name="Jack Rivington" userId="58538a02-03e1-45bf-bcbf-5458d3171061" providerId="ADAL" clId="{A1DD1D92-2CCC-4F98-8EE4-DE17D9871F5B}" dt="2023-09-10T17:00:52.337" v="126" actId="20577"/>
          <ac:spMkLst>
            <pc:docMk/>
            <pc:sldMk cId="4183104164" sldId="279"/>
            <ac:spMk id="3" creationId="{D21BC13E-5B47-6923-C69D-2B3500DB5024}"/>
          </ac:spMkLst>
        </pc:spChg>
      </pc:sldChg>
      <pc:sldChg chg="modSp mod">
        <pc:chgData name="Jack Rivington" userId="58538a02-03e1-45bf-bcbf-5458d3171061" providerId="ADAL" clId="{A1DD1D92-2CCC-4F98-8EE4-DE17D9871F5B}" dt="2023-09-10T17:02:56.492" v="153" actId="20577"/>
        <pc:sldMkLst>
          <pc:docMk/>
          <pc:sldMk cId="2583264060" sldId="280"/>
        </pc:sldMkLst>
        <pc:spChg chg="mod">
          <ac:chgData name="Jack Rivington" userId="58538a02-03e1-45bf-bcbf-5458d3171061" providerId="ADAL" clId="{A1DD1D92-2CCC-4F98-8EE4-DE17D9871F5B}" dt="2023-09-10T17:02:56.492" v="153" actId="20577"/>
          <ac:spMkLst>
            <pc:docMk/>
            <pc:sldMk cId="2583264060" sldId="280"/>
            <ac:spMk id="3" creationId="{D21BC13E-5B47-6923-C69D-2B3500DB5024}"/>
          </ac:spMkLst>
        </pc:spChg>
      </pc:sldChg>
      <pc:sldChg chg="modSp mod">
        <pc:chgData name="Jack Rivington" userId="58538a02-03e1-45bf-bcbf-5458d3171061" providerId="ADAL" clId="{A1DD1D92-2CCC-4F98-8EE4-DE17D9871F5B}" dt="2023-09-10T17:02:49.296" v="151" actId="20577"/>
        <pc:sldMkLst>
          <pc:docMk/>
          <pc:sldMk cId="1864009668" sldId="281"/>
        </pc:sldMkLst>
        <pc:spChg chg="mod">
          <ac:chgData name="Jack Rivington" userId="58538a02-03e1-45bf-bcbf-5458d3171061" providerId="ADAL" clId="{A1DD1D92-2CCC-4F98-8EE4-DE17D9871F5B}" dt="2023-09-10T17:02:49.296" v="151" actId="20577"/>
          <ac:spMkLst>
            <pc:docMk/>
            <pc:sldMk cId="1864009668" sldId="281"/>
            <ac:spMk id="3" creationId="{D21BC13E-5B47-6923-C69D-2B3500DB5024}"/>
          </ac:spMkLst>
        </pc:spChg>
      </pc:sldChg>
      <pc:sldChg chg="modSp mod">
        <pc:chgData name="Jack Rivington" userId="58538a02-03e1-45bf-bcbf-5458d3171061" providerId="ADAL" clId="{A1DD1D92-2CCC-4F98-8EE4-DE17D9871F5B}" dt="2023-09-10T17:02:39.808" v="149" actId="20577"/>
        <pc:sldMkLst>
          <pc:docMk/>
          <pc:sldMk cId="3603659796" sldId="282"/>
        </pc:sldMkLst>
        <pc:spChg chg="mod">
          <ac:chgData name="Jack Rivington" userId="58538a02-03e1-45bf-bcbf-5458d3171061" providerId="ADAL" clId="{A1DD1D92-2CCC-4F98-8EE4-DE17D9871F5B}" dt="2023-09-10T17:02:39.808" v="149" actId="20577"/>
          <ac:spMkLst>
            <pc:docMk/>
            <pc:sldMk cId="3603659796" sldId="282"/>
            <ac:spMk id="3" creationId="{D21BC13E-5B47-6923-C69D-2B3500DB5024}"/>
          </ac:spMkLst>
        </pc:spChg>
      </pc:sldChg>
      <pc:sldChg chg="modSp mod">
        <pc:chgData name="Jack Rivington" userId="58538a02-03e1-45bf-bcbf-5458d3171061" providerId="ADAL" clId="{A1DD1D92-2CCC-4F98-8EE4-DE17D9871F5B}" dt="2023-09-10T17:04:19.199" v="167" actId="20577"/>
        <pc:sldMkLst>
          <pc:docMk/>
          <pc:sldMk cId="4026480759" sldId="283"/>
        </pc:sldMkLst>
        <pc:spChg chg="mod">
          <ac:chgData name="Jack Rivington" userId="58538a02-03e1-45bf-bcbf-5458d3171061" providerId="ADAL" clId="{A1DD1D92-2CCC-4F98-8EE4-DE17D9871F5B}" dt="2023-09-10T17:04:19.199" v="167" actId="20577"/>
          <ac:spMkLst>
            <pc:docMk/>
            <pc:sldMk cId="4026480759" sldId="283"/>
            <ac:spMk id="3" creationId="{D21BC13E-5B47-6923-C69D-2B3500DB5024}"/>
          </ac:spMkLst>
        </pc:spChg>
      </pc:sldChg>
      <pc:sldChg chg="modSp mod">
        <pc:chgData name="Jack Rivington" userId="58538a02-03e1-45bf-bcbf-5458d3171061" providerId="ADAL" clId="{A1DD1D92-2CCC-4F98-8EE4-DE17D9871F5B}" dt="2023-09-10T17:05:00.138" v="173" actId="20577"/>
        <pc:sldMkLst>
          <pc:docMk/>
          <pc:sldMk cId="2462688878" sldId="284"/>
        </pc:sldMkLst>
        <pc:spChg chg="mod">
          <ac:chgData name="Jack Rivington" userId="58538a02-03e1-45bf-bcbf-5458d3171061" providerId="ADAL" clId="{A1DD1D92-2CCC-4F98-8EE4-DE17D9871F5B}" dt="2023-09-10T17:05:00.138" v="173" actId="20577"/>
          <ac:spMkLst>
            <pc:docMk/>
            <pc:sldMk cId="2462688878" sldId="284"/>
            <ac:spMk id="3" creationId="{D21BC13E-5B47-6923-C69D-2B3500DB5024}"/>
          </ac:spMkLst>
        </pc:spChg>
      </pc:sldChg>
      <pc:sldChg chg="delSp modSp add mod">
        <pc:chgData name="Jack Rivington" userId="58538a02-03e1-45bf-bcbf-5458d3171061" providerId="ADAL" clId="{A1DD1D92-2CCC-4F98-8EE4-DE17D9871F5B}" dt="2023-09-10T17:07:15.302" v="269" actId="20577"/>
        <pc:sldMkLst>
          <pc:docMk/>
          <pc:sldMk cId="781991318" sldId="285"/>
        </pc:sldMkLst>
        <pc:spChg chg="del mod">
          <ac:chgData name="Jack Rivington" userId="58538a02-03e1-45bf-bcbf-5458d3171061" providerId="ADAL" clId="{A1DD1D92-2CCC-4F98-8EE4-DE17D9871F5B}" dt="2023-09-10T17:06:22.259" v="176" actId="21"/>
          <ac:spMkLst>
            <pc:docMk/>
            <pc:sldMk cId="781991318" sldId="285"/>
            <ac:spMk id="2" creationId="{D1F5494D-ECB8-A361-872A-CD6F17B34AB6}"/>
          </ac:spMkLst>
        </pc:spChg>
        <pc:spChg chg="mod">
          <ac:chgData name="Jack Rivington" userId="58538a02-03e1-45bf-bcbf-5458d3171061" providerId="ADAL" clId="{A1DD1D92-2CCC-4F98-8EE4-DE17D9871F5B}" dt="2023-09-10T17:07:15.302" v="269" actId="20577"/>
          <ac:spMkLst>
            <pc:docMk/>
            <pc:sldMk cId="781991318" sldId="285"/>
            <ac:spMk id="3" creationId="{D21BC13E-5B47-6923-C69D-2B3500DB5024}"/>
          </ac:spMkLst>
        </pc:spChg>
      </pc:sldChg>
      <pc:sldChg chg="add del">
        <pc:chgData name="Jack Rivington" userId="58538a02-03e1-45bf-bcbf-5458d3171061" providerId="ADAL" clId="{A1DD1D92-2CCC-4F98-8EE4-DE17D9871F5B}" dt="2023-09-10T17:07:33.486" v="271" actId="2696"/>
        <pc:sldMkLst>
          <pc:docMk/>
          <pc:sldMk cId="1809024049" sldId="286"/>
        </pc:sldMkLst>
      </pc:sldChg>
      <pc:sldChg chg="modSp add mod ord">
        <pc:chgData name="Jack Rivington" userId="58538a02-03e1-45bf-bcbf-5458d3171061" providerId="ADAL" clId="{A1DD1D92-2CCC-4F98-8EE4-DE17D9871F5B}" dt="2023-09-10T17:09:29.015" v="314" actId="20577"/>
        <pc:sldMkLst>
          <pc:docMk/>
          <pc:sldMk cId="2950041067" sldId="286"/>
        </pc:sldMkLst>
        <pc:spChg chg="mod">
          <ac:chgData name="Jack Rivington" userId="58538a02-03e1-45bf-bcbf-5458d3171061" providerId="ADAL" clId="{A1DD1D92-2CCC-4F98-8EE4-DE17D9871F5B}" dt="2023-09-10T17:07:55.874" v="288" actId="20577"/>
          <ac:spMkLst>
            <pc:docMk/>
            <pc:sldMk cId="2950041067" sldId="286"/>
            <ac:spMk id="2" creationId="{D1F5494D-ECB8-A361-872A-CD6F17B34AB6}"/>
          </ac:spMkLst>
        </pc:spChg>
        <pc:spChg chg="mod">
          <ac:chgData name="Jack Rivington" userId="58538a02-03e1-45bf-bcbf-5458d3171061" providerId="ADAL" clId="{A1DD1D92-2CCC-4F98-8EE4-DE17D9871F5B}" dt="2023-09-10T17:09:29.015" v="314" actId="20577"/>
          <ac:spMkLst>
            <pc:docMk/>
            <pc:sldMk cId="2950041067" sldId="286"/>
            <ac:spMk id="3" creationId="{D21BC13E-5B47-6923-C69D-2B3500DB5024}"/>
          </ac:spMkLst>
        </pc:spChg>
      </pc:sldChg>
    </pc:docChg>
  </pc:docChgLst>
  <pc:docChgLst>
    <pc:chgData name="Jack Rivington" userId="58538a02-03e1-45bf-bcbf-5458d3171061" providerId="ADAL" clId="{DAB6C8C4-D52F-4238-847F-F1E5BDB94F5A}"/>
    <pc:docChg chg="undo custSel addSld delSld">
      <pc:chgData name="Jack Rivington" userId="58538a02-03e1-45bf-bcbf-5458d3171061" providerId="ADAL" clId="{DAB6C8C4-D52F-4238-847F-F1E5BDB94F5A}" dt="2023-09-10T17:11:19.413" v="2" actId="47"/>
      <pc:docMkLst>
        <pc:docMk/>
      </pc:docMkLst>
      <pc:sldChg chg="add del">
        <pc:chgData name="Jack Rivington" userId="58538a02-03e1-45bf-bcbf-5458d3171061" providerId="ADAL" clId="{DAB6C8C4-D52F-4238-847F-F1E5BDB94F5A}" dt="2023-09-10T17:11:15.776" v="1" actId="47"/>
        <pc:sldMkLst>
          <pc:docMk/>
          <pc:sldMk cId="3933505351" sldId="258"/>
        </pc:sldMkLst>
      </pc:sldChg>
      <pc:sldChg chg="add del">
        <pc:chgData name="Jack Rivington" userId="58538a02-03e1-45bf-bcbf-5458d3171061" providerId="ADAL" clId="{DAB6C8C4-D52F-4238-847F-F1E5BDB94F5A}" dt="2023-09-10T17:11:19.413" v="2" actId="47"/>
        <pc:sldMkLst>
          <pc:docMk/>
          <pc:sldMk cId="4209042101" sldId="259"/>
        </pc:sldMkLst>
      </pc:sldChg>
      <pc:sldChg chg="add del">
        <pc:chgData name="Jack Rivington" userId="58538a02-03e1-45bf-bcbf-5458d3171061" providerId="ADAL" clId="{DAB6C8C4-D52F-4238-847F-F1E5BDB94F5A}" dt="2023-09-10T17:11:19.413" v="2" actId="47"/>
        <pc:sldMkLst>
          <pc:docMk/>
          <pc:sldMk cId="2785373165" sldId="260"/>
        </pc:sldMkLst>
      </pc:sldChg>
      <pc:sldChg chg="add del">
        <pc:chgData name="Jack Rivington" userId="58538a02-03e1-45bf-bcbf-5458d3171061" providerId="ADAL" clId="{DAB6C8C4-D52F-4238-847F-F1E5BDB94F5A}" dt="2023-09-10T17:11:19.413" v="2" actId="47"/>
        <pc:sldMkLst>
          <pc:docMk/>
          <pc:sldMk cId="3395567701" sldId="261"/>
        </pc:sldMkLst>
      </pc:sldChg>
      <pc:sldChg chg="add del">
        <pc:chgData name="Jack Rivington" userId="58538a02-03e1-45bf-bcbf-5458d3171061" providerId="ADAL" clId="{DAB6C8C4-D52F-4238-847F-F1E5BDB94F5A}" dt="2023-09-10T17:11:19.413" v="2" actId="47"/>
        <pc:sldMkLst>
          <pc:docMk/>
          <pc:sldMk cId="2331586409" sldId="262"/>
        </pc:sldMkLst>
      </pc:sldChg>
      <pc:sldChg chg="add del">
        <pc:chgData name="Jack Rivington" userId="58538a02-03e1-45bf-bcbf-5458d3171061" providerId="ADAL" clId="{DAB6C8C4-D52F-4238-847F-F1E5BDB94F5A}" dt="2023-09-10T17:11:19.413" v="2" actId="47"/>
        <pc:sldMkLst>
          <pc:docMk/>
          <pc:sldMk cId="801669579" sldId="263"/>
        </pc:sldMkLst>
      </pc:sldChg>
      <pc:sldChg chg="add del">
        <pc:chgData name="Jack Rivington" userId="58538a02-03e1-45bf-bcbf-5458d3171061" providerId="ADAL" clId="{DAB6C8C4-D52F-4238-847F-F1E5BDB94F5A}" dt="2023-09-10T17:11:19.413" v="2" actId="47"/>
        <pc:sldMkLst>
          <pc:docMk/>
          <pc:sldMk cId="1751697657" sldId="264"/>
        </pc:sldMkLst>
      </pc:sldChg>
      <pc:sldChg chg="add del">
        <pc:chgData name="Jack Rivington" userId="58538a02-03e1-45bf-bcbf-5458d3171061" providerId="ADAL" clId="{DAB6C8C4-D52F-4238-847F-F1E5BDB94F5A}" dt="2023-09-10T17:11:19.413" v="2" actId="47"/>
        <pc:sldMkLst>
          <pc:docMk/>
          <pc:sldMk cId="3138453137" sldId="265"/>
        </pc:sldMkLst>
      </pc:sldChg>
      <pc:sldChg chg="add del">
        <pc:chgData name="Jack Rivington" userId="58538a02-03e1-45bf-bcbf-5458d3171061" providerId="ADAL" clId="{DAB6C8C4-D52F-4238-847F-F1E5BDB94F5A}" dt="2023-09-10T17:11:19.413" v="2" actId="47"/>
        <pc:sldMkLst>
          <pc:docMk/>
          <pc:sldMk cId="1334412616" sldId="266"/>
        </pc:sldMkLst>
      </pc:sldChg>
      <pc:sldChg chg="add del">
        <pc:chgData name="Jack Rivington" userId="58538a02-03e1-45bf-bcbf-5458d3171061" providerId="ADAL" clId="{DAB6C8C4-D52F-4238-847F-F1E5BDB94F5A}" dt="2023-09-10T17:11:19.413" v="2" actId="47"/>
        <pc:sldMkLst>
          <pc:docMk/>
          <pc:sldMk cId="3512214030" sldId="268"/>
        </pc:sldMkLst>
      </pc:sldChg>
      <pc:sldChg chg="add del">
        <pc:chgData name="Jack Rivington" userId="58538a02-03e1-45bf-bcbf-5458d3171061" providerId="ADAL" clId="{DAB6C8C4-D52F-4238-847F-F1E5BDB94F5A}" dt="2023-09-10T17:11:19.413" v="2" actId="47"/>
        <pc:sldMkLst>
          <pc:docMk/>
          <pc:sldMk cId="3661654981" sldId="269"/>
        </pc:sldMkLst>
      </pc:sldChg>
      <pc:sldChg chg="add del">
        <pc:chgData name="Jack Rivington" userId="58538a02-03e1-45bf-bcbf-5458d3171061" providerId="ADAL" clId="{DAB6C8C4-D52F-4238-847F-F1E5BDB94F5A}" dt="2023-09-10T17:11:19.413" v="2" actId="47"/>
        <pc:sldMkLst>
          <pc:docMk/>
          <pc:sldMk cId="2794004542" sldId="270"/>
        </pc:sldMkLst>
      </pc:sldChg>
      <pc:sldChg chg="add del">
        <pc:chgData name="Jack Rivington" userId="58538a02-03e1-45bf-bcbf-5458d3171061" providerId="ADAL" clId="{DAB6C8C4-D52F-4238-847F-F1E5BDB94F5A}" dt="2023-09-10T17:11:19.413" v="2" actId="47"/>
        <pc:sldMkLst>
          <pc:docMk/>
          <pc:sldMk cId="2974774602" sldId="271"/>
        </pc:sldMkLst>
      </pc:sldChg>
      <pc:sldChg chg="add del">
        <pc:chgData name="Jack Rivington" userId="58538a02-03e1-45bf-bcbf-5458d3171061" providerId="ADAL" clId="{DAB6C8C4-D52F-4238-847F-F1E5BDB94F5A}" dt="2023-09-10T17:11:19.413" v="2" actId="47"/>
        <pc:sldMkLst>
          <pc:docMk/>
          <pc:sldMk cId="1890427658" sldId="272"/>
        </pc:sldMkLst>
      </pc:sldChg>
      <pc:sldChg chg="add del">
        <pc:chgData name="Jack Rivington" userId="58538a02-03e1-45bf-bcbf-5458d3171061" providerId="ADAL" clId="{DAB6C8C4-D52F-4238-847F-F1E5BDB94F5A}" dt="2023-09-10T17:11:19.413" v="2" actId="47"/>
        <pc:sldMkLst>
          <pc:docMk/>
          <pc:sldMk cId="2155064137" sldId="273"/>
        </pc:sldMkLst>
      </pc:sldChg>
      <pc:sldChg chg="add del">
        <pc:chgData name="Jack Rivington" userId="58538a02-03e1-45bf-bcbf-5458d3171061" providerId="ADAL" clId="{DAB6C8C4-D52F-4238-847F-F1E5BDB94F5A}" dt="2023-09-10T17:11:19.413" v="2" actId="47"/>
        <pc:sldMkLst>
          <pc:docMk/>
          <pc:sldMk cId="3868304779" sldId="274"/>
        </pc:sldMkLst>
      </pc:sldChg>
      <pc:sldChg chg="add del">
        <pc:chgData name="Jack Rivington" userId="58538a02-03e1-45bf-bcbf-5458d3171061" providerId="ADAL" clId="{DAB6C8C4-D52F-4238-847F-F1E5BDB94F5A}" dt="2023-09-10T17:11:19.413" v="2" actId="47"/>
        <pc:sldMkLst>
          <pc:docMk/>
          <pc:sldMk cId="3168531180" sldId="275"/>
        </pc:sldMkLst>
      </pc:sldChg>
      <pc:sldChg chg="add del">
        <pc:chgData name="Jack Rivington" userId="58538a02-03e1-45bf-bcbf-5458d3171061" providerId="ADAL" clId="{DAB6C8C4-D52F-4238-847F-F1E5BDB94F5A}" dt="2023-09-10T17:11:19.413" v="2" actId="47"/>
        <pc:sldMkLst>
          <pc:docMk/>
          <pc:sldMk cId="2480784259" sldId="276"/>
        </pc:sldMkLst>
      </pc:sldChg>
      <pc:sldChg chg="add del">
        <pc:chgData name="Jack Rivington" userId="58538a02-03e1-45bf-bcbf-5458d3171061" providerId="ADAL" clId="{DAB6C8C4-D52F-4238-847F-F1E5BDB94F5A}" dt="2023-09-10T17:11:19.413" v="2" actId="47"/>
        <pc:sldMkLst>
          <pc:docMk/>
          <pc:sldMk cId="2750529293" sldId="277"/>
        </pc:sldMkLst>
      </pc:sldChg>
      <pc:sldChg chg="add del">
        <pc:chgData name="Jack Rivington" userId="58538a02-03e1-45bf-bcbf-5458d3171061" providerId="ADAL" clId="{DAB6C8C4-D52F-4238-847F-F1E5BDB94F5A}" dt="2023-09-10T17:11:19.413" v="2" actId="47"/>
        <pc:sldMkLst>
          <pc:docMk/>
          <pc:sldMk cId="4183104164" sldId="279"/>
        </pc:sldMkLst>
      </pc:sldChg>
      <pc:sldChg chg="add del">
        <pc:chgData name="Jack Rivington" userId="58538a02-03e1-45bf-bcbf-5458d3171061" providerId="ADAL" clId="{DAB6C8C4-D52F-4238-847F-F1E5BDB94F5A}" dt="2023-09-10T17:11:19.413" v="2" actId="47"/>
        <pc:sldMkLst>
          <pc:docMk/>
          <pc:sldMk cId="2583264060" sldId="280"/>
        </pc:sldMkLst>
      </pc:sldChg>
      <pc:sldChg chg="add del">
        <pc:chgData name="Jack Rivington" userId="58538a02-03e1-45bf-bcbf-5458d3171061" providerId="ADAL" clId="{DAB6C8C4-D52F-4238-847F-F1E5BDB94F5A}" dt="2023-09-10T17:11:19.413" v="2" actId="47"/>
        <pc:sldMkLst>
          <pc:docMk/>
          <pc:sldMk cId="1864009668" sldId="281"/>
        </pc:sldMkLst>
      </pc:sldChg>
      <pc:sldChg chg="add del">
        <pc:chgData name="Jack Rivington" userId="58538a02-03e1-45bf-bcbf-5458d3171061" providerId="ADAL" clId="{DAB6C8C4-D52F-4238-847F-F1E5BDB94F5A}" dt="2023-09-10T17:11:19.413" v="2" actId="47"/>
        <pc:sldMkLst>
          <pc:docMk/>
          <pc:sldMk cId="3603659796" sldId="282"/>
        </pc:sldMkLst>
      </pc:sldChg>
      <pc:sldChg chg="add del">
        <pc:chgData name="Jack Rivington" userId="58538a02-03e1-45bf-bcbf-5458d3171061" providerId="ADAL" clId="{DAB6C8C4-D52F-4238-847F-F1E5BDB94F5A}" dt="2023-09-10T17:11:19.413" v="2" actId="47"/>
        <pc:sldMkLst>
          <pc:docMk/>
          <pc:sldMk cId="4026480759" sldId="283"/>
        </pc:sldMkLst>
      </pc:sldChg>
      <pc:sldChg chg="add del">
        <pc:chgData name="Jack Rivington" userId="58538a02-03e1-45bf-bcbf-5458d3171061" providerId="ADAL" clId="{DAB6C8C4-D52F-4238-847F-F1E5BDB94F5A}" dt="2023-09-10T17:11:19.413" v="2" actId="47"/>
        <pc:sldMkLst>
          <pc:docMk/>
          <pc:sldMk cId="2462688878" sldId="284"/>
        </pc:sldMkLst>
      </pc:sldChg>
      <pc:sldChg chg="add del">
        <pc:chgData name="Jack Rivington" userId="58538a02-03e1-45bf-bcbf-5458d3171061" providerId="ADAL" clId="{DAB6C8C4-D52F-4238-847F-F1E5BDB94F5A}" dt="2023-09-10T17:11:19.413" v="2" actId="47"/>
        <pc:sldMkLst>
          <pc:docMk/>
          <pc:sldMk cId="781991318" sldId="285"/>
        </pc:sldMkLst>
      </pc:sldChg>
      <pc:sldChg chg="add del">
        <pc:chgData name="Jack Rivington" userId="58538a02-03e1-45bf-bcbf-5458d3171061" providerId="ADAL" clId="{DAB6C8C4-D52F-4238-847F-F1E5BDB94F5A}" dt="2023-09-10T17:11:19.413" v="2" actId="47"/>
        <pc:sldMkLst>
          <pc:docMk/>
          <pc:sldMk cId="2950041067" sldId="286"/>
        </pc:sldMkLst>
      </pc:sldChg>
    </pc:docChg>
  </pc:docChgLst>
  <pc:docChgLst>
    <pc:chgData name="Jack Rivington" userId="58538a02-03e1-45bf-bcbf-5458d3171061" providerId="ADAL" clId="{0107E502-CC4F-4FB2-95EB-9866DE7F9870}"/>
    <pc:docChg chg="undo custSel addSld delSld modSld sldOrd">
      <pc:chgData name="Jack Rivington" userId="58538a02-03e1-45bf-bcbf-5458d3171061" providerId="ADAL" clId="{0107E502-CC4F-4FB2-95EB-9866DE7F9870}" dt="2023-09-13T12:24:05.707" v="1042" actId="20577"/>
      <pc:docMkLst>
        <pc:docMk/>
      </pc:docMkLst>
      <pc:sldChg chg="modSp mod">
        <pc:chgData name="Jack Rivington" userId="58538a02-03e1-45bf-bcbf-5458d3171061" providerId="ADAL" clId="{0107E502-CC4F-4FB2-95EB-9866DE7F9870}" dt="2023-09-13T12:05:25.488" v="23" actId="14100"/>
        <pc:sldMkLst>
          <pc:docMk/>
          <pc:sldMk cId="4015239195" sldId="256"/>
        </pc:sldMkLst>
        <pc:spChg chg="mod">
          <ac:chgData name="Jack Rivington" userId="58538a02-03e1-45bf-bcbf-5458d3171061" providerId="ADAL" clId="{0107E502-CC4F-4FB2-95EB-9866DE7F9870}" dt="2023-09-13T12:05:25.488" v="23" actId="14100"/>
          <ac:spMkLst>
            <pc:docMk/>
            <pc:sldMk cId="4015239195" sldId="256"/>
            <ac:spMk id="2" creationId="{D1F5494D-ECB8-A361-872A-CD6F17B34AB6}"/>
          </ac:spMkLst>
        </pc:spChg>
      </pc:sldChg>
      <pc:sldChg chg="del">
        <pc:chgData name="Jack Rivington" userId="58538a02-03e1-45bf-bcbf-5458d3171061" providerId="ADAL" clId="{0107E502-CC4F-4FB2-95EB-9866DE7F9870}" dt="2023-09-13T12:05:26.983" v="24" actId="47"/>
        <pc:sldMkLst>
          <pc:docMk/>
          <pc:sldMk cId="690299999" sldId="257"/>
        </pc:sldMkLst>
      </pc:sldChg>
      <pc:sldChg chg="modSp mod">
        <pc:chgData name="Jack Rivington" userId="58538a02-03e1-45bf-bcbf-5458d3171061" providerId="ADAL" clId="{0107E502-CC4F-4FB2-95EB-9866DE7F9870}" dt="2023-09-13T12:12:17.464" v="176" actId="20577"/>
        <pc:sldMkLst>
          <pc:docMk/>
          <pc:sldMk cId="3933505351" sldId="258"/>
        </pc:sldMkLst>
        <pc:spChg chg="mod">
          <ac:chgData name="Jack Rivington" userId="58538a02-03e1-45bf-bcbf-5458d3171061" providerId="ADAL" clId="{0107E502-CC4F-4FB2-95EB-9866DE7F9870}" dt="2023-09-13T12:12:17.464" v="176" actId="20577"/>
          <ac:spMkLst>
            <pc:docMk/>
            <pc:sldMk cId="3933505351" sldId="258"/>
            <ac:spMk id="2" creationId="{D1F5494D-ECB8-A361-872A-CD6F17B34AB6}"/>
          </ac:spMkLst>
        </pc:spChg>
        <pc:spChg chg="mod">
          <ac:chgData name="Jack Rivington" userId="58538a02-03e1-45bf-bcbf-5458d3171061" providerId="ADAL" clId="{0107E502-CC4F-4FB2-95EB-9866DE7F9870}" dt="2023-09-13T12:10:50.013" v="72" actId="20577"/>
          <ac:spMkLst>
            <pc:docMk/>
            <pc:sldMk cId="3933505351" sldId="258"/>
            <ac:spMk id="3" creationId="{D21BC13E-5B47-6923-C69D-2B3500DB5024}"/>
          </ac:spMkLst>
        </pc:spChg>
      </pc:sldChg>
      <pc:sldChg chg="modSp add mod">
        <pc:chgData name="Jack Rivington" userId="58538a02-03e1-45bf-bcbf-5458d3171061" providerId="ADAL" clId="{0107E502-CC4F-4FB2-95EB-9866DE7F9870}" dt="2023-09-13T12:11:34.380" v="126"/>
        <pc:sldMkLst>
          <pc:docMk/>
          <pc:sldMk cId="1040133568" sldId="259"/>
        </pc:sldMkLst>
        <pc:spChg chg="mod">
          <ac:chgData name="Jack Rivington" userId="58538a02-03e1-45bf-bcbf-5458d3171061" providerId="ADAL" clId="{0107E502-CC4F-4FB2-95EB-9866DE7F9870}" dt="2023-09-13T12:11:34.380" v="126"/>
          <ac:spMkLst>
            <pc:docMk/>
            <pc:sldMk cId="1040133568" sldId="259"/>
            <ac:spMk id="3" creationId="{D21BC13E-5B47-6923-C69D-2B3500DB5024}"/>
          </ac:spMkLst>
        </pc:spChg>
      </pc:sldChg>
      <pc:sldChg chg="modSp add del mod ord">
        <pc:chgData name="Jack Rivington" userId="58538a02-03e1-45bf-bcbf-5458d3171061" providerId="ADAL" clId="{0107E502-CC4F-4FB2-95EB-9866DE7F9870}" dt="2023-09-13T12:11:18.786" v="124" actId="47"/>
        <pc:sldMkLst>
          <pc:docMk/>
          <pc:sldMk cId="1384504695" sldId="259"/>
        </pc:sldMkLst>
        <pc:spChg chg="mod">
          <ac:chgData name="Jack Rivington" userId="58538a02-03e1-45bf-bcbf-5458d3171061" providerId="ADAL" clId="{0107E502-CC4F-4FB2-95EB-9866DE7F9870}" dt="2023-09-13T12:11:15.855" v="123" actId="20577"/>
          <ac:spMkLst>
            <pc:docMk/>
            <pc:sldMk cId="1384504695" sldId="259"/>
            <ac:spMk id="3" creationId="{D21BC13E-5B47-6923-C69D-2B3500DB5024}"/>
          </ac:spMkLst>
        </pc:spChg>
      </pc:sldChg>
      <pc:sldChg chg="modSp add mod">
        <pc:chgData name="Jack Rivington" userId="58538a02-03e1-45bf-bcbf-5458d3171061" providerId="ADAL" clId="{0107E502-CC4F-4FB2-95EB-9866DE7F9870}" dt="2023-09-13T12:12:09.891" v="172" actId="20577"/>
        <pc:sldMkLst>
          <pc:docMk/>
          <pc:sldMk cId="983879949" sldId="260"/>
        </pc:sldMkLst>
        <pc:spChg chg="mod">
          <ac:chgData name="Jack Rivington" userId="58538a02-03e1-45bf-bcbf-5458d3171061" providerId="ADAL" clId="{0107E502-CC4F-4FB2-95EB-9866DE7F9870}" dt="2023-09-13T12:12:09.891" v="172" actId="20577"/>
          <ac:spMkLst>
            <pc:docMk/>
            <pc:sldMk cId="983879949" sldId="260"/>
            <ac:spMk id="2" creationId="{D1F5494D-ECB8-A361-872A-CD6F17B34AB6}"/>
          </ac:spMkLst>
        </pc:spChg>
        <pc:spChg chg="mod">
          <ac:chgData name="Jack Rivington" userId="58538a02-03e1-45bf-bcbf-5458d3171061" providerId="ADAL" clId="{0107E502-CC4F-4FB2-95EB-9866DE7F9870}" dt="2023-09-13T12:11:54.251" v="129" actId="255"/>
          <ac:spMkLst>
            <pc:docMk/>
            <pc:sldMk cId="983879949" sldId="260"/>
            <ac:spMk id="3" creationId="{D21BC13E-5B47-6923-C69D-2B3500DB5024}"/>
          </ac:spMkLst>
        </pc:spChg>
      </pc:sldChg>
      <pc:sldChg chg="modSp add mod">
        <pc:chgData name="Jack Rivington" userId="58538a02-03e1-45bf-bcbf-5458d3171061" providerId="ADAL" clId="{0107E502-CC4F-4FB2-95EB-9866DE7F9870}" dt="2023-09-13T12:12:29.153" v="183"/>
        <pc:sldMkLst>
          <pc:docMk/>
          <pc:sldMk cId="2909190506" sldId="261"/>
        </pc:sldMkLst>
        <pc:spChg chg="mod">
          <ac:chgData name="Jack Rivington" userId="58538a02-03e1-45bf-bcbf-5458d3171061" providerId="ADAL" clId="{0107E502-CC4F-4FB2-95EB-9866DE7F9870}" dt="2023-09-13T12:12:22.377" v="182" actId="20577"/>
          <ac:spMkLst>
            <pc:docMk/>
            <pc:sldMk cId="2909190506" sldId="261"/>
            <ac:spMk id="2" creationId="{D1F5494D-ECB8-A361-872A-CD6F17B34AB6}"/>
          </ac:spMkLst>
        </pc:spChg>
        <pc:spChg chg="mod">
          <ac:chgData name="Jack Rivington" userId="58538a02-03e1-45bf-bcbf-5458d3171061" providerId="ADAL" clId="{0107E502-CC4F-4FB2-95EB-9866DE7F9870}" dt="2023-09-13T12:12:29.153" v="183"/>
          <ac:spMkLst>
            <pc:docMk/>
            <pc:sldMk cId="2909190506" sldId="261"/>
            <ac:spMk id="3" creationId="{D21BC13E-5B47-6923-C69D-2B3500DB5024}"/>
          </ac:spMkLst>
        </pc:spChg>
      </pc:sldChg>
      <pc:sldChg chg="modSp add mod">
        <pc:chgData name="Jack Rivington" userId="58538a02-03e1-45bf-bcbf-5458d3171061" providerId="ADAL" clId="{0107E502-CC4F-4FB2-95EB-9866DE7F9870}" dt="2023-09-13T12:14:00.755" v="479" actId="255"/>
        <pc:sldMkLst>
          <pc:docMk/>
          <pc:sldMk cId="1778509264" sldId="262"/>
        </pc:sldMkLst>
        <pc:spChg chg="mod">
          <ac:chgData name="Jack Rivington" userId="58538a02-03e1-45bf-bcbf-5458d3171061" providerId="ADAL" clId="{0107E502-CC4F-4FB2-95EB-9866DE7F9870}" dt="2023-09-13T12:12:49.700" v="195" actId="20577"/>
          <ac:spMkLst>
            <pc:docMk/>
            <pc:sldMk cId="1778509264" sldId="262"/>
            <ac:spMk id="2" creationId="{D1F5494D-ECB8-A361-872A-CD6F17B34AB6}"/>
          </ac:spMkLst>
        </pc:spChg>
        <pc:spChg chg="mod">
          <ac:chgData name="Jack Rivington" userId="58538a02-03e1-45bf-bcbf-5458d3171061" providerId="ADAL" clId="{0107E502-CC4F-4FB2-95EB-9866DE7F9870}" dt="2023-09-13T12:14:00.755" v="479" actId="255"/>
          <ac:spMkLst>
            <pc:docMk/>
            <pc:sldMk cId="1778509264" sldId="262"/>
            <ac:spMk id="3" creationId="{D21BC13E-5B47-6923-C69D-2B3500DB5024}"/>
          </ac:spMkLst>
        </pc:spChg>
      </pc:sldChg>
      <pc:sldChg chg="modSp add mod">
        <pc:chgData name="Jack Rivington" userId="58538a02-03e1-45bf-bcbf-5458d3171061" providerId="ADAL" clId="{0107E502-CC4F-4FB2-95EB-9866DE7F9870}" dt="2023-09-13T12:14:21.010" v="498" actId="20577"/>
        <pc:sldMkLst>
          <pc:docMk/>
          <pc:sldMk cId="72197252" sldId="263"/>
        </pc:sldMkLst>
        <pc:spChg chg="mod">
          <ac:chgData name="Jack Rivington" userId="58538a02-03e1-45bf-bcbf-5458d3171061" providerId="ADAL" clId="{0107E502-CC4F-4FB2-95EB-9866DE7F9870}" dt="2023-09-13T12:14:21.010" v="498" actId="20577"/>
          <ac:spMkLst>
            <pc:docMk/>
            <pc:sldMk cId="72197252" sldId="263"/>
            <ac:spMk id="2" creationId="{D1F5494D-ECB8-A361-872A-CD6F17B34AB6}"/>
          </ac:spMkLst>
        </pc:spChg>
        <pc:spChg chg="mod">
          <ac:chgData name="Jack Rivington" userId="58538a02-03e1-45bf-bcbf-5458d3171061" providerId="ADAL" clId="{0107E502-CC4F-4FB2-95EB-9866DE7F9870}" dt="2023-09-13T12:14:15.206" v="481"/>
          <ac:spMkLst>
            <pc:docMk/>
            <pc:sldMk cId="72197252" sldId="263"/>
            <ac:spMk id="3" creationId="{D21BC13E-5B47-6923-C69D-2B3500DB5024}"/>
          </ac:spMkLst>
        </pc:spChg>
      </pc:sldChg>
      <pc:sldChg chg="modSp add mod">
        <pc:chgData name="Jack Rivington" userId="58538a02-03e1-45bf-bcbf-5458d3171061" providerId="ADAL" clId="{0107E502-CC4F-4FB2-95EB-9866DE7F9870}" dt="2023-09-13T12:14:33.121" v="504" actId="20577"/>
        <pc:sldMkLst>
          <pc:docMk/>
          <pc:sldMk cId="3304493266" sldId="264"/>
        </pc:sldMkLst>
        <pc:spChg chg="mod">
          <ac:chgData name="Jack Rivington" userId="58538a02-03e1-45bf-bcbf-5458d3171061" providerId="ADAL" clId="{0107E502-CC4F-4FB2-95EB-9866DE7F9870}" dt="2023-09-13T12:14:33.121" v="504" actId="20577"/>
          <ac:spMkLst>
            <pc:docMk/>
            <pc:sldMk cId="3304493266" sldId="264"/>
            <ac:spMk id="2" creationId="{D1F5494D-ECB8-A361-872A-CD6F17B34AB6}"/>
          </ac:spMkLst>
        </pc:spChg>
        <pc:spChg chg="mod">
          <ac:chgData name="Jack Rivington" userId="58538a02-03e1-45bf-bcbf-5458d3171061" providerId="ADAL" clId="{0107E502-CC4F-4FB2-95EB-9866DE7F9870}" dt="2023-09-13T12:14:31.811" v="502"/>
          <ac:spMkLst>
            <pc:docMk/>
            <pc:sldMk cId="3304493266" sldId="264"/>
            <ac:spMk id="3" creationId="{D21BC13E-5B47-6923-C69D-2B3500DB5024}"/>
          </ac:spMkLst>
        </pc:spChg>
      </pc:sldChg>
      <pc:sldChg chg="modSp add mod">
        <pc:chgData name="Jack Rivington" userId="58538a02-03e1-45bf-bcbf-5458d3171061" providerId="ADAL" clId="{0107E502-CC4F-4FB2-95EB-9866DE7F9870}" dt="2023-09-13T12:14:46.131" v="508" actId="20577"/>
        <pc:sldMkLst>
          <pc:docMk/>
          <pc:sldMk cId="1264385653" sldId="265"/>
        </pc:sldMkLst>
        <pc:spChg chg="mod">
          <ac:chgData name="Jack Rivington" userId="58538a02-03e1-45bf-bcbf-5458d3171061" providerId="ADAL" clId="{0107E502-CC4F-4FB2-95EB-9866DE7F9870}" dt="2023-09-13T12:14:46.131" v="508" actId="20577"/>
          <ac:spMkLst>
            <pc:docMk/>
            <pc:sldMk cId="1264385653" sldId="265"/>
            <ac:spMk id="2" creationId="{D1F5494D-ECB8-A361-872A-CD6F17B34AB6}"/>
          </ac:spMkLst>
        </pc:spChg>
        <pc:spChg chg="mod">
          <ac:chgData name="Jack Rivington" userId="58538a02-03e1-45bf-bcbf-5458d3171061" providerId="ADAL" clId="{0107E502-CC4F-4FB2-95EB-9866DE7F9870}" dt="2023-09-13T12:14:44.719" v="506"/>
          <ac:spMkLst>
            <pc:docMk/>
            <pc:sldMk cId="1264385653" sldId="265"/>
            <ac:spMk id="3" creationId="{D21BC13E-5B47-6923-C69D-2B3500DB5024}"/>
          </ac:spMkLst>
        </pc:spChg>
      </pc:sldChg>
      <pc:sldChg chg="modSp add mod">
        <pc:chgData name="Jack Rivington" userId="58538a02-03e1-45bf-bcbf-5458d3171061" providerId="ADAL" clId="{0107E502-CC4F-4FB2-95EB-9866DE7F9870}" dt="2023-09-13T12:14:59.371" v="512" actId="20577"/>
        <pc:sldMkLst>
          <pc:docMk/>
          <pc:sldMk cId="1588809231" sldId="266"/>
        </pc:sldMkLst>
        <pc:spChg chg="mod">
          <ac:chgData name="Jack Rivington" userId="58538a02-03e1-45bf-bcbf-5458d3171061" providerId="ADAL" clId="{0107E502-CC4F-4FB2-95EB-9866DE7F9870}" dt="2023-09-13T12:14:59.371" v="512" actId="20577"/>
          <ac:spMkLst>
            <pc:docMk/>
            <pc:sldMk cId="1588809231" sldId="266"/>
            <ac:spMk id="2" creationId="{D1F5494D-ECB8-A361-872A-CD6F17B34AB6}"/>
          </ac:spMkLst>
        </pc:spChg>
        <pc:spChg chg="mod">
          <ac:chgData name="Jack Rivington" userId="58538a02-03e1-45bf-bcbf-5458d3171061" providerId="ADAL" clId="{0107E502-CC4F-4FB2-95EB-9866DE7F9870}" dt="2023-09-13T12:14:57.146" v="510"/>
          <ac:spMkLst>
            <pc:docMk/>
            <pc:sldMk cId="1588809231" sldId="266"/>
            <ac:spMk id="3" creationId="{D21BC13E-5B47-6923-C69D-2B3500DB5024}"/>
          </ac:spMkLst>
        </pc:spChg>
      </pc:sldChg>
      <pc:sldChg chg="modSp add mod">
        <pc:chgData name="Jack Rivington" userId="58538a02-03e1-45bf-bcbf-5458d3171061" providerId="ADAL" clId="{0107E502-CC4F-4FB2-95EB-9866DE7F9870}" dt="2023-09-13T12:15:14.371" v="516" actId="20577"/>
        <pc:sldMkLst>
          <pc:docMk/>
          <pc:sldMk cId="4203982470" sldId="267"/>
        </pc:sldMkLst>
        <pc:spChg chg="mod">
          <ac:chgData name="Jack Rivington" userId="58538a02-03e1-45bf-bcbf-5458d3171061" providerId="ADAL" clId="{0107E502-CC4F-4FB2-95EB-9866DE7F9870}" dt="2023-09-13T12:15:14.371" v="516" actId="20577"/>
          <ac:spMkLst>
            <pc:docMk/>
            <pc:sldMk cId="4203982470" sldId="267"/>
            <ac:spMk id="2" creationId="{D1F5494D-ECB8-A361-872A-CD6F17B34AB6}"/>
          </ac:spMkLst>
        </pc:spChg>
        <pc:spChg chg="mod">
          <ac:chgData name="Jack Rivington" userId="58538a02-03e1-45bf-bcbf-5458d3171061" providerId="ADAL" clId="{0107E502-CC4F-4FB2-95EB-9866DE7F9870}" dt="2023-09-13T12:15:11.454" v="514"/>
          <ac:spMkLst>
            <pc:docMk/>
            <pc:sldMk cId="4203982470" sldId="267"/>
            <ac:spMk id="3" creationId="{D21BC13E-5B47-6923-C69D-2B3500DB5024}"/>
          </ac:spMkLst>
        </pc:spChg>
      </pc:sldChg>
      <pc:sldChg chg="modSp add mod">
        <pc:chgData name="Jack Rivington" userId="58538a02-03e1-45bf-bcbf-5458d3171061" providerId="ADAL" clId="{0107E502-CC4F-4FB2-95EB-9866DE7F9870}" dt="2023-09-13T12:15:25.218" v="520" actId="20577"/>
        <pc:sldMkLst>
          <pc:docMk/>
          <pc:sldMk cId="3071346885" sldId="268"/>
        </pc:sldMkLst>
        <pc:spChg chg="mod">
          <ac:chgData name="Jack Rivington" userId="58538a02-03e1-45bf-bcbf-5458d3171061" providerId="ADAL" clId="{0107E502-CC4F-4FB2-95EB-9866DE7F9870}" dt="2023-09-13T12:15:25.218" v="520" actId="20577"/>
          <ac:spMkLst>
            <pc:docMk/>
            <pc:sldMk cId="3071346885" sldId="268"/>
            <ac:spMk id="2" creationId="{D1F5494D-ECB8-A361-872A-CD6F17B34AB6}"/>
          </ac:spMkLst>
        </pc:spChg>
        <pc:spChg chg="mod">
          <ac:chgData name="Jack Rivington" userId="58538a02-03e1-45bf-bcbf-5458d3171061" providerId="ADAL" clId="{0107E502-CC4F-4FB2-95EB-9866DE7F9870}" dt="2023-09-13T12:15:23.586" v="518"/>
          <ac:spMkLst>
            <pc:docMk/>
            <pc:sldMk cId="3071346885" sldId="268"/>
            <ac:spMk id="3" creationId="{D21BC13E-5B47-6923-C69D-2B3500DB5024}"/>
          </ac:spMkLst>
        </pc:spChg>
      </pc:sldChg>
      <pc:sldChg chg="modSp add mod">
        <pc:chgData name="Jack Rivington" userId="58538a02-03e1-45bf-bcbf-5458d3171061" providerId="ADAL" clId="{0107E502-CC4F-4FB2-95EB-9866DE7F9870}" dt="2023-09-13T12:17:10.777" v="596" actId="255"/>
        <pc:sldMkLst>
          <pc:docMk/>
          <pc:sldMk cId="3900479118" sldId="269"/>
        </pc:sldMkLst>
        <pc:spChg chg="mod">
          <ac:chgData name="Jack Rivington" userId="58538a02-03e1-45bf-bcbf-5458d3171061" providerId="ADAL" clId="{0107E502-CC4F-4FB2-95EB-9866DE7F9870}" dt="2023-09-13T12:16:27.282" v="539" actId="20577"/>
          <ac:spMkLst>
            <pc:docMk/>
            <pc:sldMk cId="3900479118" sldId="269"/>
            <ac:spMk id="2" creationId="{D1F5494D-ECB8-A361-872A-CD6F17B34AB6}"/>
          </ac:spMkLst>
        </pc:spChg>
        <pc:spChg chg="mod">
          <ac:chgData name="Jack Rivington" userId="58538a02-03e1-45bf-bcbf-5458d3171061" providerId="ADAL" clId="{0107E502-CC4F-4FB2-95EB-9866DE7F9870}" dt="2023-09-13T12:17:10.777" v="596" actId="255"/>
          <ac:spMkLst>
            <pc:docMk/>
            <pc:sldMk cId="3900479118" sldId="269"/>
            <ac:spMk id="3" creationId="{D21BC13E-5B47-6923-C69D-2B3500DB5024}"/>
          </ac:spMkLst>
        </pc:spChg>
      </pc:sldChg>
      <pc:sldChg chg="modSp add mod">
        <pc:chgData name="Jack Rivington" userId="58538a02-03e1-45bf-bcbf-5458d3171061" providerId="ADAL" clId="{0107E502-CC4F-4FB2-95EB-9866DE7F9870}" dt="2023-09-13T12:18:12.288" v="624" actId="20577"/>
        <pc:sldMkLst>
          <pc:docMk/>
          <pc:sldMk cId="3387972150" sldId="270"/>
        </pc:sldMkLst>
        <pc:spChg chg="mod">
          <ac:chgData name="Jack Rivington" userId="58538a02-03e1-45bf-bcbf-5458d3171061" providerId="ADAL" clId="{0107E502-CC4F-4FB2-95EB-9866DE7F9870}" dt="2023-09-13T12:18:12.288" v="624" actId="20577"/>
          <ac:spMkLst>
            <pc:docMk/>
            <pc:sldMk cId="3387972150" sldId="270"/>
            <ac:spMk id="2" creationId="{D1F5494D-ECB8-A361-872A-CD6F17B34AB6}"/>
          </ac:spMkLst>
        </pc:spChg>
        <pc:spChg chg="mod">
          <ac:chgData name="Jack Rivington" userId="58538a02-03e1-45bf-bcbf-5458d3171061" providerId="ADAL" clId="{0107E502-CC4F-4FB2-95EB-9866DE7F9870}" dt="2023-09-13T12:18:08.041" v="604" actId="14100"/>
          <ac:spMkLst>
            <pc:docMk/>
            <pc:sldMk cId="3387972150" sldId="270"/>
            <ac:spMk id="3" creationId="{D21BC13E-5B47-6923-C69D-2B3500DB5024}"/>
          </ac:spMkLst>
        </pc:spChg>
      </pc:sldChg>
      <pc:sldChg chg="delSp modSp add mod">
        <pc:chgData name="Jack Rivington" userId="58538a02-03e1-45bf-bcbf-5458d3171061" providerId="ADAL" clId="{0107E502-CC4F-4FB2-95EB-9866DE7F9870}" dt="2023-09-13T12:19:49.897" v="641" actId="1076"/>
        <pc:sldMkLst>
          <pc:docMk/>
          <pc:sldMk cId="3919482986" sldId="271"/>
        </pc:sldMkLst>
        <pc:spChg chg="del mod">
          <ac:chgData name="Jack Rivington" userId="58538a02-03e1-45bf-bcbf-5458d3171061" providerId="ADAL" clId="{0107E502-CC4F-4FB2-95EB-9866DE7F9870}" dt="2023-09-13T12:19:45.681" v="640" actId="478"/>
          <ac:spMkLst>
            <pc:docMk/>
            <pc:sldMk cId="3919482986" sldId="271"/>
            <ac:spMk id="2" creationId="{D1F5494D-ECB8-A361-872A-CD6F17B34AB6}"/>
          </ac:spMkLst>
        </pc:spChg>
        <pc:spChg chg="mod">
          <ac:chgData name="Jack Rivington" userId="58538a02-03e1-45bf-bcbf-5458d3171061" providerId="ADAL" clId="{0107E502-CC4F-4FB2-95EB-9866DE7F9870}" dt="2023-09-13T12:19:49.897" v="641" actId="1076"/>
          <ac:spMkLst>
            <pc:docMk/>
            <pc:sldMk cId="3919482986" sldId="271"/>
            <ac:spMk id="3" creationId="{D21BC13E-5B47-6923-C69D-2B3500DB5024}"/>
          </ac:spMkLst>
        </pc:spChg>
      </pc:sldChg>
      <pc:sldChg chg="add ord">
        <pc:chgData name="Jack Rivington" userId="58538a02-03e1-45bf-bcbf-5458d3171061" providerId="ADAL" clId="{0107E502-CC4F-4FB2-95EB-9866DE7F9870}" dt="2023-09-13T12:20:08.826" v="643"/>
        <pc:sldMkLst>
          <pc:docMk/>
          <pc:sldMk cId="1873537548" sldId="272"/>
        </pc:sldMkLst>
      </pc:sldChg>
      <pc:sldChg chg="modSp add mod">
        <pc:chgData name="Jack Rivington" userId="58538a02-03e1-45bf-bcbf-5458d3171061" providerId="ADAL" clId="{0107E502-CC4F-4FB2-95EB-9866DE7F9870}" dt="2023-09-13T12:20:40.009" v="684" actId="255"/>
        <pc:sldMkLst>
          <pc:docMk/>
          <pc:sldMk cId="241377219" sldId="273"/>
        </pc:sldMkLst>
        <pc:spChg chg="mod">
          <ac:chgData name="Jack Rivington" userId="58538a02-03e1-45bf-bcbf-5458d3171061" providerId="ADAL" clId="{0107E502-CC4F-4FB2-95EB-9866DE7F9870}" dt="2023-09-13T12:20:23.560" v="677" actId="20577"/>
          <ac:spMkLst>
            <pc:docMk/>
            <pc:sldMk cId="241377219" sldId="273"/>
            <ac:spMk id="2" creationId="{D1F5494D-ECB8-A361-872A-CD6F17B34AB6}"/>
          </ac:spMkLst>
        </pc:spChg>
        <pc:spChg chg="mod">
          <ac:chgData name="Jack Rivington" userId="58538a02-03e1-45bf-bcbf-5458d3171061" providerId="ADAL" clId="{0107E502-CC4F-4FB2-95EB-9866DE7F9870}" dt="2023-09-13T12:20:40.009" v="684" actId="255"/>
          <ac:spMkLst>
            <pc:docMk/>
            <pc:sldMk cId="241377219" sldId="273"/>
            <ac:spMk id="3" creationId="{D21BC13E-5B47-6923-C69D-2B3500DB5024}"/>
          </ac:spMkLst>
        </pc:spChg>
      </pc:sldChg>
      <pc:sldChg chg="delSp modSp add del mod">
        <pc:chgData name="Jack Rivington" userId="58538a02-03e1-45bf-bcbf-5458d3171061" providerId="ADAL" clId="{0107E502-CC4F-4FB2-95EB-9866DE7F9870}" dt="2023-09-13T12:23:16.767" v="831" actId="47"/>
        <pc:sldMkLst>
          <pc:docMk/>
          <pc:sldMk cId="3729451937" sldId="274"/>
        </pc:sldMkLst>
        <pc:spChg chg="mod">
          <ac:chgData name="Jack Rivington" userId="58538a02-03e1-45bf-bcbf-5458d3171061" providerId="ADAL" clId="{0107E502-CC4F-4FB2-95EB-9866DE7F9870}" dt="2023-09-13T12:23:15.082" v="830" actId="20577"/>
          <ac:spMkLst>
            <pc:docMk/>
            <pc:sldMk cId="3729451937" sldId="274"/>
            <ac:spMk id="2" creationId="{D1F5494D-ECB8-A361-872A-CD6F17B34AB6}"/>
          </ac:spMkLst>
        </pc:spChg>
        <pc:spChg chg="del mod">
          <ac:chgData name="Jack Rivington" userId="58538a02-03e1-45bf-bcbf-5458d3171061" providerId="ADAL" clId="{0107E502-CC4F-4FB2-95EB-9866DE7F9870}" dt="2023-09-13T12:21:32.817" v="791" actId="478"/>
          <ac:spMkLst>
            <pc:docMk/>
            <pc:sldMk cId="3729451937" sldId="274"/>
            <ac:spMk id="3" creationId="{D21BC13E-5B47-6923-C69D-2B3500DB5024}"/>
          </ac:spMkLst>
        </pc:spChg>
      </pc:sldChg>
      <pc:sldChg chg="modSp add mod ord">
        <pc:chgData name="Jack Rivington" userId="58538a02-03e1-45bf-bcbf-5458d3171061" providerId="ADAL" clId="{0107E502-CC4F-4FB2-95EB-9866DE7F9870}" dt="2023-09-13T12:22:03.327" v="808" actId="20577"/>
        <pc:sldMkLst>
          <pc:docMk/>
          <pc:sldMk cId="4288171821" sldId="275"/>
        </pc:sldMkLst>
        <pc:spChg chg="mod">
          <ac:chgData name="Jack Rivington" userId="58538a02-03e1-45bf-bcbf-5458d3171061" providerId="ADAL" clId="{0107E502-CC4F-4FB2-95EB-9866DE7F9870}" dt="2023-09-13T12:22:03.327" v="808" actId="20577"/>
          <ac:spMkLst>
            <pc:docMk/>
            <pc:sldMk cId="4288171821" sldId="275"/>
            <ac:spMk id="2" creationId="{D1F5494D-ECB8-A361-872A-CD6F17B34AB6}"/>
          </ac:spMkLst>
        </pc:spChg>
        <pc:spChg chg="mod">
          <ac:chgData name="Jack Rivington" userId="58538a02-03e1-45bf-bcbf-5458d3171061" providerId="ADAL" clId="{0107E502-CC4F-4FB2-95EB-9866DE7F9870}" dt="2023-09-13T12:21:59.880" v="797" actId="255"/>
          <ac:spMkLst>
            <pc:docMk/>
            <pc:sldMk cId="4288171821" sldId="275"/>
            <ac:spMk id="3" creationId="{D21BC13E-5B47-6923-C69D-2B3500DB5024}"/>
          </ac:spMkLst>
        </pc:spChg>
      </pc:sldChg>
      <pc:sldChg chg="modSp add mod">
        <pc:chgData name="Jack Rivington" userId="58538a02-03e1-45bf-bcbf-5458d3171061" providerId="ADAL" clId="{0107E502-CC4F-4FB2-95EB-9866DE7F9870}" dt="2023-09-13T12:22:12.933" v="812"/>
        <pc:sldMkLst>
          <pc:docMk/>
          <pc:sldMk cId="4132141776" sldId="276"/>
        </pc:sldMkLst>
        <pc:spChg chg="mod">
          <ac:chgData name="Jack Rivington" userId="58538a02-03e1-45bf-bcbf-5458d3171061" providerId="ADAL" clId="{0107E502-CC4F-4FB2-95EB-9866DE7F9870}" dt="2023-09-13T12:22:07.384" v="811" actId="20577"/>
          <ac:spMkLst>
            <pc:docMk/>
            <pc:sldMk cId="4132141776" sldId="276"/>
            <ac:spMk id="2" creationId="{D1F5494D-ECB8-A361-872A-CD6F17B34AB6}"/>
          </ac:spMkLst>
        </pc:spChg>
        <pc:spChg chg="mod">
          <ac:chgData name="Jack Rivington" userId="58538a02-03e1-45bf-bcbf-5458d3171061" providerId="ADAL" clId="{0107E502-CC4F-4FB2-95EB-9866DE7F9870}" dt="2023-09-13T12:22:12.933" v="812"/>
          <ac:spMkLst>
            <pc:docMk/>
            <pc:sldMk cId="4132141776" sldId="276"/>
            <ac:spMk id="3" creationId="{D21BC13E-5B47-6923-C69D-2B3500DB5024}"/>
          </ac:spMkLst>
        </pc:spChg>
      </pc:sldChg>
      <pc:sldChg chg="modSp add mod">
        <pc:chgData name="Jack Rivington" userId="58538a02-03e1-45bf-bcbf-5458d3171061" providerId="ADAL" clId="{0107E502-CC4F-4FB2-95EB-9866DE7F9870}" dt="2023-09-13T12:22:25.199" v="816" actId="20577"/>
        <pc:sldMkLst>
          <pc:docMk/>
          <pc:sldMk cId="1958218376" sldId="277"/>
        </pc:sldMkLst>
        <pc:spChg chg="mod">
          <ac:chgData name="Jack Rivington" userId="58538a02-03e1-45bf-bcbf-5458d3171061" providerId="ADAL" clId="{0107E502-CC4F-4FB2-95EB-9866DE7F9870}" dt="2023-09-13T12:22:25.199" v="816" actId="20577"/>
          <ac:spMkLst>
            <pc:docMk/>
            <pc:sldMk cId="1958218376" sldId="277"/>
            <ac:spMk id="2" creationId="{D1F5494D-ECB8-A361-872A-CD6F17B34AB6}"/>
          </ac:spMkLst>
        </pc:spChg>
        <pc:spChg chg="mod">
          <ac:chgData name="Jack Rivington" userId="58538a02-03e1-45bf-bcbf-5458d3171061" providerId="ADAL" clId="{0107E502-CC4F-4FB2-95EB-9866DE7F9870}" dt="2023-09-13T12:22:23.985" v="814"/>
          <ac:spMkLst>
            <pc:docMk/>
            <pc:sldMk cId="1958218376" sldId="277"/>
            <ac:spMk id="3" creationId="{D21BC13E-5B47-6923-C69D-2B3500DB5024}"/>
          </ac:spMkLst>
        </pc:spChg>
      </pc:sldChg>
      <pc:sldChg chg="modSp add mod">
        <pc:chgData name="Jack Rivington" userId="58538a02-03e1-45bf-bcbf-5458d3171061" providerId="ADAL" clId="{0107E502-CC4F-4FB2-95EB-9866DE7F9870}" dt="2023-09-13T12:22:40.871" v="820" actId="20577"/>
        <pc:sldMkLst>
          <pc:docMk/>
          <pc:sldMk cId="475508820" sldId="278"/>
        </pc:sldMkLst>
        <pc:spChg chg="mod">
          <ac:chgData name="Jack Rivington" userId="58538a02-03e1-45bf-bcbf-5458d3171061" providerId="ADAL" clId="{0107E502-CC4F-4FB2-95EB-9866DE7F9870}" dt="2023-09-13T12:22:40.871" v="820" actId="20577"/>
          <ac:spMkLst>
            <pc:docMk/>
            <pc:sldMk cId="475508820" sldId="278"/>
            <ac:spMk id="2" creationId="{D1F5494D-ECB8-A361-872A-CD6F17B34AB6}"/>
          </ac:spMkLst>
        </pc:spChg>
        <pc:spChg chg="mod">
          <ac:chgData name="Jack Rivington" userId="58538a02-03e1-45bf-bcbf-5458d3171061" providerId="ADAL" clId="{0107E502-CC4F-4FB2-95EB-9866DE7F9870}" dt="2023-09-13T12:22:39.825" v="818"/>
          <ac:spMkLst>
            <pc:docMk/>
            <pc:sldMk cId="475508820" sldId="278"/>
            <ac:spMk id="3" creationId="{D21BC13E-5B47-6923-C69D-2B3500DB5024}"/>
          </ac:spMkLst>
        </pc:spChg>
      </pc:sldChg>
      <pc:sldChg chg="modSp add mod">
        <pc:chgData name="Jack Rivington" userId="58538a02-03e1-45bf-bcbf-5458d3171061" providerId="ADAL" clId="{0107E502-CC4F-4FB2-95EB-9866DE7F9870}" dt="2023-09-13T12:22:52.009" v="824" actId="20577"/>
        <pc:sldMkLst>
          <pc:docMk/>
          <pc:sldMk cId="3821118961" sldId="279"/>
        </pc:sldMkLst>
        <pc:spChg chg="mod">
          <ac:chgData name="Jack Rivington" userId="58538a02-03e1-45bf-bcbf-5458d3171061" providerId="ADAL" clId="{0107E502-CC4F-4FB2-95EB-9866DE7F9870}" dt="2023-09-13T12:22:52.009" v="824" actId="20577"/>
          <ac:spMkLst>
            <pc:docMk/>
            <pc:sldMk cId="3821118961" sldId="279"/>
            <ac:spMk id="2" creationId="{D1F5494D-ECB8-A361-872A-CD6F17B34AB6}"/>
          </ac:spMkLst>
        </pc:spChg>
        <pc:spChg chg="mod">
          <ac:chgData name="Jack Rivington" userId="58538a02-03e1-45bf-bcbf-5458d3171061" providerId="ADAL" clId="{0107E502-CC4F-4FB2-95EB-9866DE7F9870}" dt="2023-09-13T12:22:50.697" v="822"/>
          <ac:spMkLst>
            <pc:docMk/>
            <pc:sldMk cId="3821118961" sldId="279"/>
            <ac:spMk id="3" creationId="{D21BC13E-5B47-6923-C69D-2B3500DB5024}"/>
          </ac:spMkLst>
        </pc:spChg>
      </pc:sldChg>
      <pc:sldChg chg="modSp add mod">
        <pc:chgData name="Jack Rivington" userId="58538a02-03e1-45bf-bcbf-5458d3171061" providerId="ADAL" clId="{0107E502-CC4F-4FB2-95EB-9866DE7F9870}" dt="2023-09-13T12:23:01.968" v="828"/>
        <pc:sldMkLst>
          <pc:docMk/>
          <pc:sldMk cId="11633137" sldId="280"/>
        </pc:sldMkLst>
        <pc:spChg chg="mod">
          <ac:chgData name="Jack Rivington" userId="58538a02-03e1-45bf-bcbf-5458d3171061" providerId="ADAL" clId="{0107E502-CC4F-4FB2-95EB-9866DE7F9870}" dt="2023-09-13T12:22:56.888" v="827" actId="20577"/>
          <ac:spMkLst>
            <pc:docMk/>
            <pc:sldMk cId="11633137" sldId="280"/>
            <ac:spMk id="2" creationId="{D1F5494D-ECB8-A361-872A-CD6F17B34AB6}"/>
          </ac:spMkLst>
        </pc:spChg>
        <pc:spChg chg="mod">
          <ac:chgData name="Jack Rivington" userId="58538a02-03e1-45bf-bcbf-5458d3171061" providerId="ADAL" clId="{0107E502-CC4F-4FB2-95EB-9866DE7F9870}" dt="2023-09-13T12:23:01.968" v="828"/>
          <ac:spMkLst>
            <pc:docMk/>
            <pc:sldMk cId="11633137" sldId="280"/>
            <ac:spMk id="3" creationId="{D21BC13E-5B47-6923-C69D-2B3500DB5024}"/>
          </ac:spMkLst>
        </pc:spChg>
      </pc:sldChg>
      <pc:sldChg chg="modSp add mod">
        <pc:chgData name="Jack Rivington" userId="58538a02-03e1-45bf-bcbf-5458d3171061" providerId="ADAL" clId="{0107E502-CC4F-4FB2-95EB-9866DE7F9870}" dt="2023-09-13T12:24:05.707" v="1042" actId="20577"/>
        <pc:sldMkLst>
          <pc:docMk/>
          <pc:sldMk cId="1308884032" sldId="281"/>
        </pc:sldMkLst>
        <pc:spChg chg="mod">
          <ac:chgData name="Jack Rivington" userId="58538a02-03e1-45bf-bcbf-5458d3171061" providerId="ADAL" clId="{0107E502-CC4F-4FB2-95EB-9866DE7F9870}" dt="2023-09-13T12:23:38.018" v="902" actId="313"/>
          <ac:spMkLst>
            <pc:docMk/>
            <pc:sldMk cId="1308884032" sldId="281"/>
            <ac:spMk id="2" creationId="{D1F5494D-ECB8-A361-872A-CD6F17B34AB6}"/>
          </ac:spMkLst>
        </pc:spChg>
        <pc:spChg chg="mod">
          <ac:chgData name="Jack Rivington" userId="58538a02-03e1-45bf-bcbf-5458d3171061" providerId="ADAL" clId="{0107E502-CC4F-4FB2-95EB-9866DE7F9870}" dt="2023-09-13T12:24:05.707" v="1042" actId="20577"/>
          <ac:spMkLst>
            <pc:docMk/>
            <pc:sldMk cId="1308884032" sldId="281"/>
            <ac:spMk id="3" creationId="{D21BC13E-5B47-6923-C69D-2B3500DB502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32C8-FF22-842D-0BEB-42999D27AC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98C737-B841-3BA8-7C2B-3A3189A26F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866DB5-9A59-1BBB-BC1B-C7DA7E0CFB7D}"/>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9BCAC1C2-72EB-C943-9BC4-A34D989EF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56745F-E1E6-EB50-59AE-01E46373F6E1}"/>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5130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F0FA-F7B2-2AD1-E651-45708CBD73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AD36DE-BF44-CF84-DAF4-3CE94D1EBF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7BC43B-2806-2A4F-3B7C-370A7F9FB024}"/>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D4F521F5-7CC2-0C78-31D0-9F7AD53FFC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6DE49D-3148-77B5-2E9C-9A2874D0C1F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07748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7C1F36-5047-7C3C-D091-B627FECBDA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0878B8-3EEC-8BFB-F56C-BAFCDA44A8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B79DEE-29B8-7324-54CB-0977C79956B3}"/>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FC9A2D96-B4FC-9C59-5ABD-FE687AB0A3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44EE67-E310-D770-2C5F-7532E890318E}"/>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4543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E1F6E-2306-AE96-A599-CB6B90D7FA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8F221F-5AF9-92DC-72CF-8902CC47DE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F5CF57-6582-30C7-BA6B-F9DD03C39BF1}"/>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6729CC12-527E-00D8-AD9A-9980459B57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F7FEC-62FB-355D-AC91-E70DA7832825}"/>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1233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F0BB-FAB1-BDE1-FC5D-3B3B5B7AA3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4090BB-F4C9-F49E-AB17-EFF1C2746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9DFD29-45AF-2887-320C-CE355E5A268A}"/>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62AF01EC-808D-22AE-5CDF-43BE2C384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AED090-1426-5026-EA92-412C4A729DAA}"/>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213009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2E2F-A606-D428-21FB-2A0105BEB2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009D91-F58F-F001-3AC6-20EE9A1257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DD6821-98D4-2830-CA58-6FD3809A39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1BE49A-B2DC-7193-9E05-038A7A466BCD}"/>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BA24B6CD-4D3B-A113-C4DB-9DC3912DE9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26DB15-0817-518D-FC63-D390A1FD13C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314090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8C010-F8E3-DAEC-8A6F-0EB43A76B1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766C12-6D8B-B542-BCD6-4F4E8DBD1C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C2D57-5C86-2E51-FAE4-321CB1392A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20C194-0BB8-9686-B74B-FD1802C77D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527A46-E76F-A6F3-FC18-72C543B441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20D9C8-EFF5-B825-4B1C-9909139F75F3}"/>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8" name="Footer Placeholder 7">
            <a:extLst>
              <a:ext uri="{FF2B5EF4-FFF2-40B4-BE49-F238E27FC236}">
                <a16:creationId xmlns:a16="http://schemas.microsoft.com/office/drawing/2014/main" id="{931DDCC5-A397-77B4-BA72-99120C4903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695E48-C157-6F0D-2192-675059E9B04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773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A886-E197-FE4A-73EC-07FFF0F322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AF6656-3E19-273D-50CE-14F11192BA01}"/>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4" name="Footer Placeholder 3">
            <a:extLst>
              <a:ext uri="{FF2B5EF4-FFF2-40B4-BE49-F238E27FC236}">
                <a16:creationId xmlns:a16="http://schemas.microsoft.com/office/drawing/2014/main" id="{370CD0E4-AA96-415F-3DB7-D45BA08AB2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67674A-9F59-F1D5-8DEE-E1F982480618}"/>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5295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06E1B1-71F1-D2C8-6E53-A696000E5AF0}"/>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3" name="Footer Placeholder 2">
            <a:extLst>
              <a:ext uri="{FF2B5EF4-FFF2-40B4-BE49-F238E27FC236}">
                <a16:creationId xmlns:a16="http://schemas.microsoft.com/office/drawing/2014/main" id="{5AC1FF5C-D054-41F7-BE7B-49E3A1F9C1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5D3B32-FEC6-5688-E81E-6C8EA6AD83A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75221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DDCFE-E4D2-882A-00D5-3F172F139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7DD5D5-DB7A-2DED-8343-E1144C2587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17A719-43B2-9A48-4F1C-64FE7D72A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2AD5C9-9EC4-7D63-1534-C4C28EC5735B}"/>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380F578F-6148-D266-81DA-A40E535EDE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1BCF16-B60E-3FD7-5892-C326899E62A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498115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32D9D-B105-6E22-DADF-749D83FF1B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1382090-FC17-692B-57DB-2ED7C54DF2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221B7F-767D-78A1-9220-9CE427B26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F05694-1858-5EAF-21CA-C95546AF7A85}"/>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DF701509-1D55-2200-F068-B6759D71EB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624D04-8866-3E59-751A-64438F0EB179}"/>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9780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34739-CD2E-6B85-3842-A0E4EA0F38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6C5726-7FE1-C96C-F5CF-E849AFC5B6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A049F6-4330-6C26-98B1-9718E2F8F1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BEEEE639-1AB4-3E0D-6F1B-54F140875D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331934-30E6-608B-1B8F-9BED53F779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A3045-EFC7-4FD2-8CBC-C229ACD59B48}" type="slidenum">
              <a:rPr lang="en-GB" smtClean="0"/>
              <a:t>‹#›</a:t>
            </a:fld>
            <a:endParaRPr lang="en-GB"/>
          </a:p>
        </p:txBody>
      </p:sp>
    </p:spTree>
    <p:extLst>
      <p:ext uri="{BB962C8B-B14F-4D97-AF65-F5344CB8AC3E}">
        <p14:creationId xmlns:p14="http://schemas.microsoft.com/office/powerpoint/2010/main" val="2641375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3174783"/>
            <a:ext cx="9144000" cy="1605764"/>
          </a:xfrm>
        </p:spPr>
        <p:txBody>
          <a:bodyPr>
            <a:normAutofit fontScale="90000"/>
          </a:bodyPr>
          <a:lstStyle/>
          <a:p>
            <a:r>
              <a:rPr lang="en-US" b="1" dirty="0">
                <a:latin typeface="+mn-lt"/>
              </a:rPr>
              <a:t>What is conscientious objection?</a:t>
            </a:r>
            <a:endParaRPr lang="en-GB" b="1" dirty="0">
              <a:latin typeface="+mn-lt"/>
            </a:endParaRPr>
          </a:p>
        </p:txBody>
      </p:sp>
      <p:pic>
        <p:nvPicPr>
          <p:cNvPr id="5" name="Picture 4" descr="Logo, company name&#10;&#10;Description automatically generated">
            <a:extLst>
              <a:ext uri="{FF2B5EF4-FFF2-40B4-BE49-F238E27FC236}">
                <a16:creationId xmlns:a16="http://schemas.microsoft.com/office/drawing/2014/main" id="{4889AF38-E917-0885-B2F9-77CFB7FA35A8}"/>
              </a:ext>
            </a:extLst>
          </p:cNvPr>
          <p:cNvPicPr>
            <a:picLocks noChangeAspect="1"/>
          </p:cNvPicPr>
          <p:nvPr/>
        </p:nvPicPr>
        <p:blipFill rotWithShape="1">
          <a:blip r:embed="rId2">
            <a:extLst>
              <a:ext uri="{28A0092B-C50C-407E-A947-70E740481C1C}">
                <a14:useLocalDpi xmlns:a14="http://schemas.microsoft.com/office/drawing/2010/main" val="0"/>
              </a:ext>
            </a:extLst>
          </a:blip>
          <a:srcRect t="11807" b="12083"/>
          <a:stretch/>
        </p:blipFill>
        <p:spPr>
          <a:xfrm>
            <a:off x="0" y="0"/>
            <a:ext cx="12192000" cy="2783841"/>
          </a:xfrm>
          <a:prstGeom prst="rect">
            <a:avLst/>
          </a:prstGeom>
        </p:spPr>
      </p:pic>
      <p:pic>
        <p:nvPicPr>
          <p:cNvPr id="7" name="Picture 6" descr="Background pattern&#10;&#10;Description automatically generated">
            <a:extLst>
              <a:ext uri="{FF2B5EF4-FFF2-40B4-BE49-F238E27FC236}">
                <a16:creationId xmlns:a16="http://schemas.microsoft.com/office/drawing/2014/main" id="{A9583EC6-6155-A808-EFB8-1F55F836A80F}"/>
              </a:ext>
            </a:extLst>
          </p:cNvPr>
          <p:cNvPicPr>
            <a:picLocks noChangeAspect="1"/>
          </p:cNvPicPr>
          <p:nvPr/>
        </p:nvPicPr>
        <p:blipFill rotWithShape="1">
          <a:blip r:embed="rId3">
            <a:extLst>
              <a:ext uri="{28A0092B-C50C-407E-A947-70E740481C1C}">
                <a14:useLocalDpi xmlns:a14="http://schemas.microsoft.com/office/drawing/2010/main" val="0"/>
              </a:ext>
            </a:extLst>
          </a:blip>
          <a:srcRect t="79002"/>
          <a:stretch/>
        </p:blipFill>
        <p:spPr>
          <a:xfrm>
            <a:off x="-10160" y="5831840"/>
            <a:ext cx="12217400" cy="1026160"/>
          </a:xfrm>
          <a:prstGeom prst="rect">
            <a:avLst/>
          </a:prstGeom>
        </p:spPr>
      </p:pic>
    </p:spTree>
    <p:extLst>
      <p:ext uri="{BB962C8B-B14F-4D97-AF65-F5344CB8AC3E}">
        <p14:creationId xmlns:p14="http://schemas.microsoft.com/office/powerpoint/2010/main" val="4015239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4</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I am a GP. My religious beliefs are strongly against abortion, IVF (In vitro fertilisation) and using of contraception. I do not wish to write a referral letter for patients that want to partake in something that is in my religion morally unacceptable as I am also complicit.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588809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5</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I am a pharmacist. Abortion is a sin and having contraception in a form of a day after pill is equal to an act of ending of a pregnancy. I do not wish to prescribe this medicine to customers as I am partaking in a sinful act that will affect me. It is almost the same like opening the door in a concentration camp.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203982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6</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I am an atheist nurse. I do not wish to work in an abortion clinic where there are religious people who use conscientious objection to avoid doing their job. They should be forced to do it as they signed up to become medical professionals or they should change their careers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071346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Questions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600" b="0" i="0" dirty="0">
                <a:solidFill>
                  <a:srgbClr val="000000"/>
                </a:solidFill>
                <a:effectLst/>
                <a:latin typeface="Calibri" panose="020F0502020204030204" pitchFamily="34" charset="0"/>
              </a:rPr>
              <a:t>1. Which of these viewpoints would be considered justified conscientious objection? Why?</a:t>
            </a:r>
          </a:p>
          <a:p>
            <a:pPr rtl="0" fontAlgn="base"/>
            <a:r>
              <a:rPr lang="en-GB" sz="2600" b="0" i="0" dirty="0">
                <a:solidFill>
                  <a:srgbClr val="000000"/>
                </a:solidFill>
                <a:effectLst/>
                <a:latin typeface="Calibri" panose="020F0502020204030204" pitchFamily="34" charset="0"/>
              </a:rPr>
              <a:t>2. Which of these would not be considered justified conscientious objection? Why not?</a:t>
            </a:r>
          </a:p>
          <a:p>
            <a:pPr rtl="0" fontAlgn="base"/>
            <a:r>
              <a:rPr lang="en-GB" sz="2600" b="0" i="0" dirty="0">
                <a:solidFill>
                  <a:srgbClr val="000000"/>
                </a:solidFill>
                <a:effectLst/>
                <a:latin typeface="Calibri" panose="020F0502020204030204" pitchFamily="34" charset="0"/>
              </a:rPr>
              <a:t>3. Rank the viewpoints from most acceptable to least acceptable.</a:t>
            </a:r>
          </a:p>
          <a:p>
            <a:pPr rtl="0" fontAlgn="base"/>
            <a:r>
              <a:rPr lang="en-GB" sz="2600" b="0" i="0" dirty="0">
                <a:solidFill>
                  <a:srgbClr val="000000"/>
                </a:solidFill>
                <a:effectLst/>
                <a:latin typeface="Calibri" panose="020F0502020204030204" pitchFamily="34" charset="0"/>
              </a:rPr>
              <a:t>4. Discuss why have you chosen that one as the most acceptable or least acceptable.</a:t>
            </a:r>
          </a:p>
          <a:p>
            <a:pPr rtl="0" fontAlgn="base"/>
            <a:r>
              <a:rPr lang="en-GB" sz="2600" b="0" i="0" dirty="0">
                <a:solidFill>
                  <a:srgbClr val="000000"/>
                </a:solidFill>
                <a:effectLst/>
                <a:latin typeface="Calibri" panose="020F0502020204030204" pitchFamily="34" charset="0"/>
              </a:rPr>
              <a:t>5. Based on past learning which one do you think secularists would agree with and which ones would they disagree with? What would be their argument?</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900479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Case Study</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618774"/>
            <a:ext cx="11261558" cy="4311332"/>
          </a:xfrm>
        </p:spPr>
        <p:txBody>
          <a:bodyPr>
            <a:noAutofit/>
          </a:bodyPr>
          <a:lstStyle/>
          <a:p>
            <a:pPr rtl="0" fontAlgn="base"/>
            <a:r>
              <a:rPr lang="en-GB" sz="2100" b="0" i="0" dirty="0">
                <a:solidFill>
                  <a:srgbClr val="000000"/>
                </a:solidFill>
                <a:effectLst/>
                <a:latin typeface="Calibri" panose="020F0502020204030204" pitchFamily="34" charset="0"/>
              </a:rPr>
              <a:t>The case of Pichon and </a:t>
            </a:r>
            <a:r>
              <a:rPr lang="en-GB" sz="2100" b="0" i="0" dirty="0" err="1">
                <a:solidFill>
                  <a:srgbClr val="000000"/>
                </a:solidFill>
                <a:effectLst/>
                <a:latin typeface="Calibri" panose="020F0502020204030204" pitchFamily="34" charset="0"/>
              </a:rPr>
              <a:t>Sajous</a:t>
            </a:r>
            <a:r>
              <a:rPr lang="en-GB" sz="2100" b="0" i="0" dirty="0">
                <a:solidFill>
                  <a:srgbClr val="000000"/>
                </a:solidFill>
                <a:effectLst/>
                <a:latin typeface="Calibri" panose="020F0502020204030204" pitchFamily="34" charset="0"/>
              </a:rPr>
              <a:t> v France - The European Court of Human Rights held that two pharmacists, who refused to sell contraceptives, were imposing their beliefs on the public. The Court’s decision explained that religious beliefs can be manifested “in many ways outside the professional sphere,” and that the right to freedom of religion, as a matter of individual conscience, does not always guarantee the right to behave in public in a manner governed by that belief. The Court argued that “as long as the sale of contraceptives is legal and occurs on medical prescription nowhere other than in a pharmacy, the applicants cannot give precedence to their religious beliefs and impose them on others as justification for their refusal to sell such products” Pichon and </a:t>
            </a:r>
            <a:r>
              <a:rPr lang="en-GB" sz="2100" b="0" i="0" dirty="0" err="1">
                <a:solidFill>
                  <a:srgbClr val="000000"/>
                </a:solidFill>
                <a:effectLst/>
                <a:latin typeface="Calibri" panose="020F0502020204030204" pitchFamily="34" charset="0"/>
              </a:rPr>
              <a:t>Sajous</a:t>
            </a:r>
            <a:r>
              <a:rPr lang="en-GB" sz="2100" b="0" i="0" dirty="0">
                <a:solidFill>
                  <a:srgbClr val="000000"/>
                </a:solidFill>
                <a:effectLst/>
                <a:latin typeface="Calibri" panose="020F0502020204030204" pitchFamily="34" charset="0"/>
              </a:rPr>
              <a:t> v France, European Court of Human Rights, Application No. 49853/99, admissibility decision of 2 October 2001.</a:t>
            </a:r>
          </a:p>
          <a:p>
            <a:pPr rtl="0" fontAlgn="base"/>
            <a:r>
              <a:rPr lang="en-GB" sz="2100" b="0" i="0" dirty="0">
                <a:solidFill>
                  <a:srgbClr val="000000"/>
                </a:solidFill>
                <a:effectLst/>
                <a:latin typeface="Calibri" panose="020F0502020204030204" pitchFamily="34" charset="0"/>
              </a:rPr>
              <a:t>This means that the pharmacist who refused to issue the contraceptive in his pharmacy is discriminating against someone as it is negatively impacting their right to health and medical treatment. The only case where such pharmacist would be allowed to practice his conscientious objection was if there was someone else in the pharmacy to issue the medicine as it would not negatively affect the customer/patient.</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387972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Case Study</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618774"/>
            <a:ext cx="11261558" cy="4311332"/>
          </a:xfrm>
        </p:spPr>
        <p:txBody>
          <a:bodyPr>
            <a:noAutofit/>
          </a:bodyPr>
          <a:lstStyle/>
          <a:p>
            <a:pPr rtl="0" fontAlgn="base"/>
            <a:r>
              <a:rPr lang="en-GB" sz="2700" b="0" i="0" dirty="0">
                <a:solidFill>
                  <a:srgbClr val="000000"/>
                </a:solidFill>
                <a:effectLst/>
                <a:latin typeface="Calibri" panose="020F0502020204030204" pitchFamily="34" charset="0"/>
              </a:rPr>
              <a:t>1. Do you agree with the limitation to freedom of religion in this case?</a:t>
            </a:r>
          </a:p>
          <a:p>
            <a:pPr rtl="0" fontAlgn="base"/>
            <a:r>
              <a:rPr lang="en-GB" sz="2700" b="0" i="0" dirty="0">
                <a:solidFill>
                  <a:srgbClr val="000000"/>
                </a:solidFill>
                <a:effectLst/>
                <a:latin typeface="Calibri" panose="020F0502020204030204" pitchFamily="34" charset="0"/>
              </a:rPr>
              <a:t>2. Do you think restrictions to conscientious objection should be even more restricted (e.g., doctors performing abortion?) </a:t>
            </a:r>
          </a:p>
          <a:p>
            <a:pPr rtl="0" fontAlgn="base"/>
            <a:r>
              <a:rPr lang="en-GB" sz="2700" b="0" i="0" dirty="0">
                <a:solidFill>
                  <a:srgbClr val="000000"/>
                </a:solidFill>
                <a:effectLst/>
                <a:latin typeface="Calibri" panose="020F0502020204030204" pitchFamily="34" charset="0"/>
              </a:rPr>
              <a:t>Or should we extend the exemptions (e.g., allow anyone who disagrees with something to opt out)? </a:t>
            </a:r>
          </a:p>
          <a:p>
            <a:pPr rtl="0" fontAlgn="base"/>
            <a:r>
              <a:rPr lang="en-GB" sz="2700" b="0" i="0" dirty="0">
                <a:solidFill>
                  <a:srgbClr val="000000"/>
                </a:solidFill>
                <a:effectLst/>
                <a:latin typeface="Calibri" panose="020F0502020204030204" pitchFamily="34" charset="0"/>
              </a:rPr>
              <a:t>Why more restriction or more exemptions? </a:t>
            </a:r>
          </a:p>
          <a:p>
            <a:pPr rtl="0" fontAlgn="base"/>
            <a:endParaRPr lang="en-GB" sz="2700" b="0" i="0"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873537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273334"/>
            <a:ext cx="11261558" cy="4311332"/>
          </a:xfrm>
        </p:spPr>
        <p:txBody>
          <a:bodyPr>
            <a:noAutofit/>
          </a:bodyPr>
          <a:lstStyle/>
          <a:p>
            <a:pPr rtl="0" fontAlgn="base"/>
            <a:r>
              <a:rPr lang="en-GB" sz="2700" b="0" i="0" dirty="0">
                <a:solidFill>
                  <a:srgbClr val="000000"/>
                </a:solidFill>
                <a:effectLst/>
                <a:latin typeface="Calibri" panose="020F0502020204030204" pitchFamily="34" charset="0"/>
              </a:rPr>
              <a:t>So far, we have concentrated on medical professionals' conscientious objection to provide treatment. </a:t>
            </a:r>
          </a:p>
          <a:p>
            <a:pPr rtl="0" fontAlgn="base"/>
            <a:r>
              <a:rPr lang="en-GB" sz="2700" b="0" i="0" dirty="0">
                <a:solidFill>
                  <a:srgbClr val="000000"/>
                </a:solidFill>
                <a:effectLst/>
                <a:latin typeface="Calibri" panose="020F0502020204030204" pitchFamily="34" charset="0"/>
              </a:rPr>
              <a:t>Some people, based on their moral or religious beliefs, refuse to receive the treatment where the medical professional has a duty to provide it as their role is to preserve health and life. Some groups like Christian Science often refuse to receive medical treatment as they believe that prayer works better than medicine. Some groups like Jehovah's Witnesses often refuse to receive blood transfusion even when it could save their or their family members lives. Some religious or non-religious refuse to receive vaccine on religious or moral grounds.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919482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Discuss In Pairs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618774"/>
            <a:ext cx="11261558" cy="4311332"/>
          </a:xfrm>
        </p:spPr>
        <p:txBody>
          <a:bodyPr>
            <a:noAutofit/>
          </a:bodyPr>
          <a:lstStyle/>
          <a:p>
            <a:pPr rtl="0" fontAlgn="base"/>
            <a:r>
              <a:rPr lang="en-GB" sz="2300" b="0" i="0" dirty="0">
                <a:solidFill>
                  <a:srgbClr val="000000"/>
                </a:solidFill>
                <a:effectLst/>
                <a:latin typeface="Calibri" panose="020F0502020204030204" pitchFamily="34" charset="0"/>
              </a:rPr>
              <a:t>1. If receiving blood transfusion is against someone's deeply held religious belief, should medical professional who have a duty to protect health and life allow it? Why yes or why not?</a:t>
            </a:r>
          </a:p>
          <a:p>
            <a:pPr rtl="0" fontAlgn="base"/>
            <a:r>
              <a:rPr lang="en-GB" sz="2300" b="0" i="0" dirty="0">
                <a:solidFill>
                  <a:srgbClr val="000000"/>
                </a:solidFill>
                <a:effectLst/>
                <a:latin typeface="Calibri" panose="020F0502020204030204" pitchFamily="34" charset="0"/>
              </a:rPr>
              <a:t>2. What happens if a parent does not want that their child receives blood transfusion that could save their life? Should we respect their freedom of belief or should we respect children's and patient's right to health and life?</a:t>
            </a:r>
          </a:p>
          <a:p>
            <a:pPr rtl="0" fontAlgn="base"/>
            <a:r>
              <a:rPr lang="en-GB" sz="2300" b="0" i="0" dirty="0">
                <a:solidFill>
                  <a:srgbClr val="000000"/>
                </a:solidFill>
                <a:effectLst/>
                <a:latin typeface="Calibri" panose="020F0502020204030204" pitchFamily="34" charset="0"/>
              </a:rPr>
              <a:t>3. What if someone does not want to treat their child in a hospital and believes that prayer will do better? Do we have a duty to offer that child a medical treatment or we are invading a justified conscientious objection?</a:t>
            </a:r>
          </a:p>
          <a:p>
            <a:pPr rtl="0" fontAlgn="base"/>
            <a:r>
              <a:rPr lang="en-GB" sz="2300" b="0" i="0" dirty="0">
                <a:solidFill>
                  <a:srgbClr val="000000"/>
                </a:solidFill>
                <a:effectLst/>
                <a:latin typeface="Calibri" panose="020F0502020204030204" pitchFamily="34" charset="0"/>
              </a:rPr>
              <a:t>4.What if someone does not want to get vaccinated on moral or religious grounds but works in a hospital with many vulnerable people around him? Is it justified to demand them to get vaccinated or we are infringing a justified conscientious objection? </a:t>
            </a:r>
          </a:p>
          <a:p>
            <a:pPr rtl="0" fontAlgn="base"/>
            <a:endParaRPr lang="en-GB" sz="2300" b="0" i="0"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41377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465221" y="927894"/>
            <a:ext cx="11261558" cy="690880"/>
          </a:xfrm>
        </p:spPr>
        <p:txBody>
          <a:bodyPr>
            <a:normAutofit fontScale="90000"/>
          </a:bodyPr>
          <a:lstStyle/>
          <a:p>
            <a:r>
              <a:rPr lang="en-US" sz="4000" b="1" dirty="0">
                <a:latin typeface="+mn-lt"/>
              </a:rPr>
              <a:t>What do secularists think about conscientious objection?</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618774"/>
            <a:ext cx="11261558" cy="4311332"/>
          </a:xfrm>
        </p:spPr>
        <p:txBody>
          <a:bodyPr>
            <a:noAutofit/>
          </a:bodyPr>
          <a:lstStyle/>
          <a:p>
            <a:pPr rtl="0" fontAlgn="base"/>
            <a:endParaRPr lang="en-GB" sz="2700" dirty="0">
              <a:solidFill>
                <a:srgbClr val="000000"/>
              </a:solidFill>
              <a:latin typeface="Calibri" panose="020F0502020204030204" pitchFamily="34" charset="0"/>
            </a:endParaRPr>
          </a:p>
          <a:p>
            <a:pPr rtl="0" fontAlgn="base"/>
            <a:endParaRPr lang="en-GB" sz="2700" dirty="0">
              <a:solidFill>
                <a:srgbClr val="000000"/>
              </a:solidFill>
              <a:latin typeface="Calibri" panose="020F0502020204030204" pitchFamily="34" charset="0"/>
            </a:endParaRPr>
          </a:p>
          <a:p>
            <a:pPr rtl="0" fontAlgn="base"/>
            <a:r>
              <a:rPr lang="en-GB" sz="2700" dirty="0">
                <a:solidFill>
                  <a:srgbClr val="000000"/>
                </a:solidFill>
                <a:latin typeface="Calibri" panose="020F0502020204030204" pitchFamily="34" charset="0"/>
              </a:rPr>
              <a:t>What do you think about the following viewpoints?</a:t>
            </a:r>
            <a:endParaRPr lang="en-GB" sz="2700" b="0" i="0" dirty="0">
              <a:solidFill>
                <a:srgbClr val="000000"/>
              </a:solidFill>
              <a:effectLst/>
              <a:latin typeface="Calibri" panose="020F0502020204030204" pitchFamily="34" charset="0"/>
            </a:endParaRPr>
          </a:p>
          <a:p>
            <a:pPr rtl="0" fontAlgn="base"/>
            <a:endParaRPr lang="en-GB" sz="2700" b="0" i="0"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3088840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1</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618774"/>
            <a:ext cx="11261558" cy="4311332"/>
          </a:xfrm>
        </p:spPr>
        <p:txBody>
          <a:bodyPr>
            <a:noAutofit/>
          </a:bodyPr>
          <a:lstStyle/>
          <a:p>
            <a:pPr rtl="0" fontAlgn="base"/>
            <a:r>
              <a:rPr lang="en-GB" sz="3200" b="0" i="0" dirty="0">
                <a:solidFill>
                  <a:srgbClr val="000000"/>
                </a:solidFill>
                <a:effectLst/>
                <a:latin typeface="Calibri" panose="020F0502020204030204" pitchFamily="34" charset="0"/>
              </a:rPr>
              <a:t>No one should be denied basic civil right of health care just based on a disagreeing with someone's else religion or belief. This would not constitute an objective justification for conscientious objection and would be considered a discrimination based on 2010 Equality Act.</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288171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Conscientious Objection</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Conscientious objection – </a:t>
            </a:r>
            <a:r>
              <a:rPr lang="en-GB" sz="2700" b="1" i="0" dirty="0">
                <a:solidFill>
                  <a:srgbClr val="000000"/>
                </a:solidFill>
                <a:effectLst/>
                <a:latin typeface="Calibri" panose="020F0502020204030204" pitchFamily="34" charset="0"/>
              </a:rPr>
              <a:t>the refusal to perform or participate in an activity associated with a professional role due to a conflicting moral or religious conviction</a:t>
            </a:r>
            <a:r>
              <a:rPr lang="en-GB" sz="2700" b="0" i="0" dirty="0">
                <a:solidFill>
                  <a:srgbClr val="000000"/>
                </a:solidFill>
                <a:effectLst/>
                <a:latin typeface="Calibri" panose="020F0502020204030204" pitchFamily="34" charset="0"/>
              </a:rPr>
              <a:t>.</a:t>
            </a:r>
          </a:p>
          <a:p>
            <a:pPr rtl="0" fontAlgn="base"/>
            <a:r>
              <a:rPr lang="en-GB" sz="2700" dirty="0">
                <a:solidFill>
                  <a:srgbClr val="000000"/>
                </a:solidFill>
                <a:latin typeface="Calibri" panose="020F0502020204030204" pitchFamily="34" charset="0"/>
              </a:rPr>
              <a:t>This is </a:t>
            </a:r>
            <a:r>
              <a:rPr lang="en-GB" sz="2700" b="0" i="0" dirty="0">
                <a:solidFill>
                  <a:srgbClr val="000000"/>
                </a:solidFill>
                <a:effectLst/>
                <a:latin typeface="Calibri" panose="020F0502020204030204" pitchFamily="34" charset="0"/>
              </a:rPr>
              <a:t>a longstanding legal and ethical issue in health care.</a:t>
            </a:r>
            <a:endParaRPr lang="en-GB" sz="2700" b="0" i="0" dirty="0">
              <a:solidFill>
                <a:srgbClr val="000000"/>
              </a:solidFill>
              <a:effectLst/>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933505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2</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618774"/>
            <a:ext cx="11261558" cy="4311332"/>
          </a:xfrm>
        </p:spPr>
        <p:txBody>
          <a:bodyPr>
            <a:noAutofit/>
          </a:bodyPr>
          <a:lstStyle/>
          <a:p>
            <a:pPr rtl="0" fontAlgn="base"/>
            <a:r>
              <a:rPr lang="en-GB" sz="3200" b="0" i="0" dirty="0">
                <a:solidFill>
                  <a:srgbClr val="000000"/>
                </a:solidFill>
                <a:effectLst/>
                <a:latin typeface="Calibri" panose="020F0502020204030204" pitchFamily="34" charset="0"/>
              </a:rPr>
              <a:t>Secularist do not wish to completely deny conscientious objection based on a religious or philosophical moral belief. If the institution that provides medical services can provide the same quality health care to the patient whilst allowing medical professional to not partake in abortion this would be a reasonable accommodation to someone's belief.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132141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3</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618774"/>
            <a:ext cx="11261558" cy="4311332"/>
          </a:xfrm>
        </p:spPr>
        <p:txBody>
          <a:bodyPr>
            <a:noAutofit/>
          </a:bodyPr>
          <a:lstStyle/>
          <a:p>
            <a:pPr rtl="0" fontAlgn="base"/>
            <a:r>
              <a:rPr lang="en-GB" sz="3200" b="0" i="0" dirty="0">
                <a:solidFill>
                  <a:srgbClr val="000000"/>
                </a:solidFill>
                <a:effectLst/>
                <a:latin typeface="Calibri" panose="020F0502020204030204" pitchFamily="34" charset="0"/>
              </a:rPr>
              <a:t>Just disagreeing with a worldview or disliking it is not objectively justified to allow exemption from equality of treatment. Even if there are others in the medical institution who could provide health care to those patients it would be considered religious discrimination.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958218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4</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618774"/>
            <a:ext cx="11261558" cy="4311332"/>
          </a:xfrm>
        </p:spPr>
        <p:txBody>
          <a:bodyPr>
            <a:noAutofit/>
          </a:bodyPr>
          <a:lstStyle/>
          <a:p>
            <a:pPr rtl="0" fontAlgn="base"/>
            <a:r>
              <a:rPr lang="en-GB" sz="3200" b="0" i="0" dirty="0">
                <a:solidFill>
                  <a:srgbClr val="000000"/>
                </a:solidFill>
                <a:effectLst/>
                <a:latin typeface="Calibri" panose="020F0502020204030204" pitchFamily="34" charset="0"/>
              </a:rPr>
              <a:t>Direct participation in an act someone disagrees on religious or moral and philosophical grounds would be considered a reasonable accommodation. On the other hand, any form of indirect participation like the writing of referrals is not justified conscientious objection.</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75508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5</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618774"/>
            <a:ext cx="11261558" cy="4311332"/>
          </a:xfrm>
        </p:spPr>
        <p:txBody>
          <a:bodyPr>
            <a:noAutofit/>
          </a:bodyPr>
          <a:lstStyle/>
          <a:p>
            <a:pPr rtl="0" fontAlgn="base"/>
            <a:r>
              <a:rPr lang="en-GB" sz="3200" b="0" i="0" dirty="0">
                <a:solidFill>
                  <a:srgbClr val="000000"/>
                </a:solidFill>
                <a:effectLst/>
                <a:latin typeface="Calibri" panose="020F0502020204030204" pitchFamily="34" charset="0"/>
              </a:rPr>
              <a:t>Anyone working in the health care sector like doctors, nurses, admin staff in hospitals but also pharmacists should not be allowed to be exempt from providing health care services that they signed up for if it is only an indirect involvement in the procedure.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821118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6</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618774"/>
            <a:ext cx="11261558" cy="4311332"/>
          </a:xfrm>
        </p:spPr>
        <p:txBody>
          <a:bodyPr>
            <a:noAutofit/>
          </a:bodyPr>
          <a:lstStyle/>
          <a:p>
            <a:pPr rtl="0" fontAlgn="base"/>
            <a:r>
              <a:rPr lang="en-GB" sz="3200" b="0" i="0" dirty="0">
                <a:solidFill>
                  <a:srgbClr val="000000"/>
                </a:solidFill>
                <a:effectLst/>
                <a:latin typeface="Calibri" panose="020F0502020204030204" pitchFamily="34" charset="0"/>
              </a:rPr>
              <a:t>Some have argued that we should extend the conscientious objection to allow whole hospitals or clinics to opt out of providing certain services and employ only people who share the same views. This would also require more exemptions to Equality Law in employment of organisations with religious ethos. Disagreement on religious grounds does not allow for religious freedom to demand other co-workers are of the same views as you are.</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1633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Conscientious Objection</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Conscientious objection (CO) is the refusal to perform a legal role or responsibility because of personal beliefs. In health care, conscientious objection involves practitioners not providing certain treatments to their patients, based on reasons of morality or "conscience." </a:t>
            </a:r>
          </a:p>
          <a:p>
            <a:pPr rtl="0" fontAlgn="base"/>
            <a:r>
              <a:rPr lang="en-GB" sz="2700" b="0" i="0" dirty="0">
                <a:solidFill>
                  <a:srgbClr val="000000"/>
                </a:solidFill>
                <a:effectLst/>
                <a:latin typeface="Calibri" panose="020F0502020204030204" pitchFamily="34" charset="0"/>
              </a:rPr>
              <a:t>This right to object and refuse to give treatment must be balanced with other human and civil rights like sexual or reproductive health rights. The right to health includes the freedom to control one’s health and body. This means that the exercise of conscientious objection by a health worker is always limited by the right of a patient to a health care and their objections are allowed only in so far if they do not reduce patients right to health care.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040133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What is a justified conscientious objection</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b="0" i="0" dirty="0">
                <a:solidFill>
                  <a:srgbClr val="000000"/>
                </a:solidFill>
                <a:effectLst/>
                <a:latin typeface="Calibri" panose="020F0502020204030204" pitchFamily="34" charset="0"/>
              </a:rPr>
              <a:t>Conscientious objection is grounded in the right of everyone to freedom of thought, conscience and religion. This right is protected in domestic legislation in many countries, and is also recognised in international human rights instruments, such as the Universal Declaration on Human Rights.</a:t>
            </a:r>
          </a:p>
          <a:p>
            <a:pPr rtl="0" fontAlgn="base"/>
            <a:r>
              <a:rPr lang="en-GB" b="0" i="0" dirty="0">
                <a:solidFill>
                  <a:srgbClr val="000000"/>
                </a:solidFill>
                <a:effectLst/>
                <a:latin typeface="Calibri" panose="020F0502020204030204" pitchFamily="34" charset="0"/>
              </a:rPr>
              <a:t>Conscientious objection has traditionally been used to excuse healthcare providers from direct participation in procedures they find objectionable. In practice, conscientious objection most frequently occurs with respect to the provision of legal abortion; fertility treatment; and the prescription or dispensing of contraceptives, including emergency contraception. Under the Abortion act of 1967 medical professionals who do not wish to partake in such a provision can lawfully excuse themselves if there are other medical professionals in the institution who can provide it.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983879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fontScale="90000"/>
          </a:bodyPr>
          <a:lstStyle/>
          <a:p>
            <a:r>
              <a:rPr lang="en-US" sz="4000" b="1" dirty="0">
                <a:latin typeface="+mn-lt"/>
              </a:rPr>
              <a:t>What is not justified conscientious objection</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b="0" i="0" dirty="0">
                <a:solidFill>
                  <a:srgbClr val="000000"/>
                </a:solidFill>
                <a:effectLst/>
                <a:latin typeface="Calibri" panose="020F0502020204030204" pitchFamily="34" charset="0"/>
              </a:rPr>
              <a:t>Conscientious objection is being claimed by an increasing range of personnel with more indirect involvement in medical procedures, such as pharmacists dispensing contraceptives, nurses and technicians providing pre- or post-abortion care or cleaning instruments that have been used in particular procedures, and administrators writing referral letters. Indirect involvement in the medical process is not protected as lawful conscientious objection.  </a:t>
            </a:r>
          </a:p>
          <a:p>
            <a:pPr rtl="0" fontAlgn="base"/>
            <a:r>
              <a:rPr lang="en-GB" b="0" i="0" dirty="0">
                <a:solidFill>
                  <a:srgbClr val="000000"/>
                </a:solidFill>
                <a:effectLst/>
                <a:latin typeface="Calibri" panose="020F0502020204030204" pitchFamily="34" charset="0"/>
              </a:rPr>
              <a:t>Refusal of treatment of someone just because you disagree with their religion, sexuality or any other protected characteristics under the Equality Act 2010 does not constitute a lawful conscientious objection and would be considered a discrimination.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909190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Task</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We are going to look at a number of different viewpoints. </a:t>
            </a:r>
          </a:p>
          <a:p>
            <a:pPr rtl="0" fontAlgn="base"/>
            <a:endParaRPr lang="en-GB" sz="2700" b="0" i="0" dirty="0">
              <a:solidFill>
                <a:srgbClr val="000000"/>
              </a:solidFill>
              <a:effectLst/>
              <a:latin typeface="Calibri" panose="020F0502020204030204" pitchFamily="34" charset="0"/>
            </a:endParaRPr>
          </a:p>
          <a:p>
            <a:pPr rtl="0" fontAlgn="base"/>
            <a:r>
              <a:rPr lang="en-GB" sz="2700" b="0" i="0" dirty="0">
                <a:solidFill>
                  <a:srgbClr val="000000"/>
                </a:solidFill>
                <a:effectLst/>
                <a:latin typeface="Calibri" panose="020F0502020204030204" pitchFamily="34" charset="0"/>
              </a:rPr>
              <a:t>What </a:t>
            </a:r>
            <a:r>
              <a:rPr lang="en-GB" sz="2700" dirty="0">
                <a:solidFill>
                  <a:srgbClr val="000000"/>
                </a:solidFill>
                <a:latin typeface="Calibri" panose="020F0502020204030204" pitchFamily="34" charset="0"/>
              </a:rPr>
              <a:t>are they objecting to? Think about whether you agree or disagree with them?</a:t>
            </a:r>
            <a:endParaRPr lang="en-GB" sz="2700" b="0" i="0"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778509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1</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I am a nurse and my deeply held religious beliefs are that homosexuality and transgender people are living immoral lives in the eyes of God. In my clinic I refuse to give general health treatment to them until they change their ways.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72197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2</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I am a doctor and my religious beliefs inform me that abortion is forbidden and wrong. I will treat all of my patients fairly but I do not wish to partake in the ending of a pregnancy if there are other doctors in my workplace who can perform it instead of me.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304493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3</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I am an atheist surgeon. I really dislike religions and do not wish to treat people who are part of some organised religions if there are other doctors that can do that job instead of me.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2643856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1781</Words>
  <Application>Microsoft Office PowerPoint</Application>
  <PresentationFormat>Widescreen</PresentationFormat>
  <Paragraphs>66</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Segoe UI</vt:lpstr>
      <vt:lpstr>Office Theme</vt:lpstr>
      <vt:lpstr>What is conscientious objection?</vt:lpstr>
      <vt:lpstr>Conscientious Objection</vt:lpstr>
      <vt:lpstr>Conscientious Objection</vt:lpstr>
      <vt:lpstr>What is a justified conscientious objection</vt:lpstr>
      <vt:lpstr>What is not justified conscientious objection</vt:lpstr>
      <vt:lpstr>Task</vt:lpstr>
      <vt:lpstr>Viewpoint 1</vt:lpstr>
      <vt:lpstr>Viewpoint 2</vt:lpstr>
      <vt:lpstr>Viewpoint 3</vt:lpstr>
      <vt:lpstr>Viewpoint 4</vt:lpstr>
      <vt:lpstr>Viewpoint 5</vt:lpstr>
      <vt:lpstr>Viewpoint 6</vt:lpstr>
      <vt:lpstr>Questions</vt:lpstr>
      <vt:lpstr>Case Study</vt:lpstr>
      <vt:lpstr>Case Study</vt:lpstr>
      <vt:lpstr>PowerPoint Presentation</vt:lpstr>
      <vt:lpstr>Discuss In Pairs</vt:lpstr>
      <vt:lpstr>What do secularists think about conscientious objection?</vt:lpstr>
      <vt:lpstr>Viewpoint 1</vt:lpstr>
      <vt:lpstr>Viewpoint 2</vt:lpstr>
      <vt:lpstr>Viewpoint 3</vt:lpstr>
      <vt:lpstr>Viewpoint 4</vt:lpstr>
      <vt:lpstr>Viewpoint 5</vt:lpstr>
      <vt:lpstr>Viewpoint 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Jack Rivington</dc:creator>
  <cp:lastModifiedBy>Jack Rivington</cp:lastModifiedBy>
  <cp:revision>1</cp:revision>
  <dcterms:created xsi:type="dcterms:W3CDTF">2023-02-25T19:01:25Z</dcterms:created>
  <dcterms:modified xsi:type="dcterms:W3CDTF">2023-09-13T12:24:07Z</dcterms:modified>
</cp:coreProperties>
</file>