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8"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369FE-A654-474F-8F3E-FB8FA703F521}" v="179" dt="2023-10-27T13:04:06.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4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Rivington" userId="58538a02-03e1-45bf-bcbf-5458d3171061" providerId="ADAL" clId="{D0A369FE-A654-474F-8F3E-FB8FA703F521}"/>
    <pc:docChg chg="undo custSel addSld delSld modSld sldOrd">
      <pc:chgData name="Jack Rivington" userId="58538a02-03e1-45bf-bcbf-5458d3171061" providerId="ADAL" clId="{D0A369FE-A654-474F-8F3E-FB8FA703F521}" dt="2023-10-27T13:04:06.991" v="698" actId="20577"/>
      <pc:docMkLst>
        <pc:docMk/>
      </pc:docMkLst>
      <pc:sldChg chg="modSp add mod modAnim">
        <pc:chgData name="Jack Rivington" userId="58538a02-03e1-45bf-bcbf-5458d3171061" providerId="ADAL" clId="{D0A369FE-A654-474F-8F3E-FB8FA703F521}" dt="2023-10-27T12:41:55.502" v="32" actId="113"/>
        <pc:sldMkLst>
          <pc:docMk/>
          <pc:sldMk cId="536626681" sldId="259"/>
        </pc:sldMkLst>
        <pc:spChg chg="mod">
          <ac:chgData name="Jack Rivington" userId="58538a02-03e1-45bf-bcbf-5458d3171061" providerId="ADAL" clId="{D0A369FE-A654-474F-8F3E-FB8FA703F521}" dt="2023-10-27T12:41:43.807" v="30" actId="20577"/>
          <ac:spMkLst>
            <pc:docMk/>
            <pc:sldMk cId="536626681" sldId="259"/>
            <ac:spMk id="2" creationId="{D1F5494D-ECB8-A361-872A-CD6F17B34AB6}"/>
          </ac:spMkLst>
        </pc:spChg>
        <pc:spChg chg="mod">
          <ac:chgData name="Jack Rivington" userId="58538a02-03e1-45bf-bcbf-5458d3171061" providerId="ADAL" clId="{D0A369FE-A654-474F-8F3E-FB8FA703F521}" dt="2023-10-27T12:41:55.502" v="32" actId="113"/>
          <ac:spMkLst>
            <pc:docMk/>
            <pc:sldMk cId="536626681" sldId="259"/>
            <ac:spMk id="3" creationId="{D21BC13E-5B47-6923-C69D-2B3500DB5024}"/>
          </ac:spMkLst>
        </pc:spChg>
      </pc:sldChg>
      <pc:sldChg chg="addSp delSp modSp add mod modAnim">
        <pc:chgData name="Jack Rivington" userId="58538a02-03e1-45bf-bcbf-5458d3171061" providerId="ADAL" clId="{D0A369FE-A654-474F-8F3E-FB8FA703F521}" dt="2023-10-27T12:42:44.265" v="45" actId="1076"/>
        <pc:sldMkLst>
          <pc:docMk/>
          <pc:sldMk cId="3107976303" sldId="260"/>
        </pc:sldMkLst>
        <pc:spChg chg="del">
          <ac:chgData name="Jack Rivington" userId="58538a02-03e1-45bf-bcbf-5458d3171061" providerId="ADAL" clId="{D0A369FE-A654-474F-8F3E-FB8FA703F521}" dt="2023-10-27T12:42:08.937" v="34" actId="478"/>
          <ac:spMkLst>
            <pc:docMk/>
            <pc:sldMk cId="3107976303" sldId="260"/>
            <ac:spMk id="2" creationId="{D1F5494D-ECB8-A361-872A-CD6F17B34AB6}"/>
          </ac:spMkLst>
        </pc:spChg>
        <pc:spChg chg="mod">
          <ac:chgData name="Jack Rivington" userId="58538a02-03e1-45bf-bcbf-5458d3171061" providerId="ADAL" clId="{D0A369FE-A654-474F-8F3E-FB8FA703F521}" dt="2023-10-27T12:42:35.708" v="42" actId="1076"/>
          <ac:spMkLst>
            <pc:docMk/>
            <pc:sldMk cId="3107976303" sldId="260"/>
            <ac:spMk id="3" creationId="{D21BC13E-5B47-6923-C69D-2B3500DB5024}"/>
          </ac:spMkLst>
        </pc:spChg>
        <pc:spChg chg="add del mod">
          <ac:chgData name="Jack Rivington" userId="58538a02-03e1-45bf-bcbf-5458d3171061" providerId="ADAL" clId="{D0A369FE-A654-474F-8F3E-FB8FA703F521}" dt="2023-10-27T12:42:23.735" v="37" actId="478"/>
          <ac:spMkLst>
            <pc:docMk/>
            <pc:sldMk cId="3107976303" sldId="260"/>
            <ac:spMk id="7" creationId="{BC0B837D-F15E-A1E7-6BF7-79F2B8A27790}"/>
          </ac:spMkLst>
        </pc:spChg>
        <pc:picChg chg="add mod">
          <ac:chgData name="Jack Rivington" userId="58538a02-03e1-45bf-bcbf-5458d3171061" providerId="ADAL" clId="{D0A369FE-A654-474F-8F3E-FB8FA703F521}" dt="2023-10-27T12:42:44.265" v="45" actId="1076"/>
          <ac:picMkLst>
            <pc:docMk/>
            <pc:sldMk cId="3107976303" sldId="260"/>
            <ac:picMk id="8" creationId="{B20ACF1E-5422-7CDB-D6AF-B8268B7E7F79}"/>
          </ac:picMkLst>
        </pc:picChg>
      </pc:sldChg>
      <pc:sldChg chg="modSp add mod ord modAnim">
        <pc:chgData name="Jack Rivington" userId="58538a02-03e1-45bf-bcbf-5458d3171061" providerId="ADAL" clId="{D0A369FE-A654-474F-8F3E-FB8FA703F521}" dt="2023-10-27T12:45:36.679" v="143" actId="20577"/>
        <pc:sldMkLst>
          <pc:docMk/>
          <pc:sldMk cId="1330817397" sldId="261"/>
        </pc:sldMkLst>
        <pc:spChg chg="mod">
          <ac:chgData name="Jack Rivington" userId="58538a02-03e1-45bf-bcbf-5458d3171061" providerId="ADAL" clId="{D0A369FE-A654-474F-8F3E-FB8FA703F521}" dt="2023-10-27T12:43:20.975" v="74" actId="20577"/>
          <ac:spMkLst>
            <pc:docMk/>
            <pc:sldMk cId="1330817397" sldId="261"/>
            <ac:spMk id="2" creationId="{D1F5494D-ECB8-A361-872A-CD6F17B34AB6}"/>
          </ac:spMkLst>
        </pc:spChg>
        <pc:spChg chg="mod">
          <ac:chgData name="Jack Rivington" userId="58538a02-03e1-45bf-bcbf-5458d3171061" providerId="ADAL" clId="{D0A369FE-A654-474F-8F3E-FB8FA703F521}" dt="2023-10-27T12:45:36.679" v="143" actId="20577"/>
          <ac:spMkLst>
            <pc:docMk/>
            <pc:sldMk cId="1330817397" sldId="261"/>
            <ac:spMk id="3" creationId="{D21BC13E-5B47-6923-C69D-2B3500DB5024}"/>
          </ac:spMkLst>
        </pc:spChg>
      </pc:sldChg>
      <pc:sldChg chg="addSp delSp modSp add del mod ord delAnim">
        <pc:chgData name="Jack Rivington" userId="58538a02-03e1-45bf-bcbf-5458d3171061" providerId="ADAL" clId="{D0A369FE-A654-474F-8F3E-FB8FA703F521}" dt="2023-10-27T12:46:58.201" v="188" actId="2696"/>
        <pc:sldMkLst>
          <pc:docMk/>
          <pc:sldMk cId="1401923310" sldId="262"/>
        </pc:sldMkLst>
        <pc:spChg chg="del">
          <ac:chgData name="Jack Rivington" userId="58538a02-03e1-45bf-bcbf-5458d3171061" providerId="ADAL" clId="{D0A369FE-A654-474F-8F3E-FB8FA703F521}" dt="2023-10-27T12:44:49.028" v="90" actId="478"/>
          <ac:spMkLst>
            <pc:docMk/>
            <pc:sldMk cId="1401923310" sldId="262"/>
            <ac:spMk id="3" creationId="{D21BC13E-5B47-6923-C69D-2B3500DB5024}"/>
          </ac:spMkLst>
        </pc:spChg>
        <pc:spChg chg="add del mod">
          <ac:chgData name="Jack Rivington" userId="58538a02-03e1-45bf-bcbf-5458d3171061" providerId="ADAL" clId="{D0A369FE-A654-474F-8F3E-FB8FA703F521}" dt="2023-10-27T12:44:53.989" v="91" actId="478"/>
          <ac:spMkLst>
            <pc:docMk/>
            <pc:sldMk cId="1401923310" sldId="262"/>
            <ac:spMk id="7" creationId="{53DE1CBD-D6DC-445B-2632-86CE5D74AB91}"/>
          </ac:spMkLst>
        </pc:spChg>
        <pc:picChg chg="add mod">
          <ac:chgData name="Jack Rivington" userId="58538a02-03e1-45bf-bcbf-5458d3171061" providerId="ADAL" clId="{D0A369FE-A654-474F-8F3E-FB8FA703F521}" dt="2023-10-27T12:46:23.900" v="144" actId="1076"/>
          <ac:picMkLst>
            <pc:docMk/>
            <pc:sldMk cId="1401923310" sldId="262"/>
            <ac:picMk id="2" creationId="{0AB87160-CB41-44DA-E5D2-D68E3F5C8915}"/>
          </ac:picMkLst>
        </pc:picChg>
        <pc:picChg chg="del">
          <ac:chgData name="Jack Rivington" userId="58538a02-03e1-45bf-bcbf-5458d3171061" providerId="ADAL" clId="{D0A369FE-A654-474F-8F3E-FB8FA703F521}" dt="2023-10-27T12:44:31.845" v="85" actId="478"/>
          <ac:picMkLst>
            <pc:docMk/>
            <pc:sldMk cId="1401923310" sldId="262"/>
            <ac:picMk id="8" creationId="{B20ACF1E-5422-7CDB-D6AF-B8268B7E7F79}"/>
          </ac:picMkLst>
        </pc:picChg>
      </pc:sldChg>
      <pc:sldChg chg="addSp delSp modSp add mod ord delAnim modAnim">
        <pc:chgData name="Jack Rivington" userId="58538a02-03e1-45bf-bcbf-5458d3171061" providerId="ADAL" clId="{D0A369FE-A654-474F-8F3E-FB8FA703F521}" dt="2023-10-27T12:46:52.987" v="187"/>
        <pc:sldMkLst>
          <pc:docMk/>
          <pc:sldMk cId="2929533410" sldId="263"/>
        </pc:sldMkLst>
        <pc:spChg chg="mod">
          <ac:chgData name="Jack Rivington" userId="58538a02-03e1-45bf-bcbf-5458d3171061" providerId="ADAL" clId="{D0A369FE-A654-474F-8F3E-FB8FA703F521}" dt="2023-10-27T12:46:47.624" v="183" actId="20577"/>
          <ac:spMkLst>
            <pc:docMk/>
            <pc:sldMk cId="2929533410" sldId="263"/>
            <ac:spMk id="2" creationId="{D1F5494D-ECB8-A361-872A-CD6F17B34AB6}"/>
          </ac:spMkLst>
        </pc:spChg>
        <pc:spChg chg="del mod">
          <ac:chgData name="Jack Rivington" userId="58538a02-03e1-45bf-bcbf-5458d3171061" providerId="ADAL" clId="{D0A369FE-A654-474F-8F3E-FB8FA703F521}" dt="2023-10-27T12:46:37.412" v="149" actId="478"/>
          <ac:spMkLst>
            <pc:docMk/>
            <pc:sldMk cId="2929533410" sldId="263"/>
            <ac:spMk id="3" creationId="{D21BC13E-5B47-6923-C69D-2B3500DB5024}"/>
          </ac:spMkLst>
        </pc:spChg>
        <pc:picChg chg="add mod">
          <ac:chgData name="Jack Rivington" userId="58538a02-03e1-45bf-bcbf-5458d3171061" providerId="ADAL" clId="{D0A369FE-A654-474F-8F3E-FB8FA703F521}" dt="2023-10-27T12:46:41.710" v="151" actId="1076"/>
          <ac:picMkLst>
            <pc:docMk/>
            <pc:sldMk cId="2929533410" sldId="263"/>
            <ac:picMk id="5" creationId="{6C396850-9F8E-3621-9805-CEEB1A9E0C4F}"/>
          </ac:picMkLst>
        </pc:picChg>
      </pc:sldChg>
      <pc:sldChg chg="addSp delSp modSp add mod">
        <pc:chgData name="Jack Rivington" userId="58538a02-03e1-45bf-bcbf-5458d3171061" providerId="ADAL" clId="{D0A369FE-A654-474F-8F3E-FB8FA703F521}" dt="2023-10-27T12:48:32.208" v="220" actId="1076"/>
        <pc:sldMkLst>
          <pc:docMk/>
          <pc:sldMk cId="3305722901" sldId="264"/>
        </pc:sldMkLst>
        <pc:spChg chg="mod">
          <ac:chgData name="Jack Rivington" userId="58538a02-03e1-45bf-bcbf-5458d3171061" providerId="ADAL" clId="{D0A369FE-A654-474F-8F3E-FB8FA703F521}" dt="2023-10-27T12:47:17.289" v="209" actId="20577"/>
          <ac:spMkLst>
            <pc:docMk/>
            <pc:sldMk cId="3305722901" sldId="264"/>
            <ac:spMk id="2" creationId="{D1F5494D-ECB8-A361-872A-CD6F17B34AB6}"/>
          </ac:spMkLst>
        </pc:spChg>
        <pc:spChg chg="add mod">
          <ac:chgData name="Jack Rivington" userId="58538a02-03e1-45bf-bcbf-5458d3171061" providerId="ADAL" clId="{D0A369FE-A654-474F-8F3E-FB8FA703F521}" dt="2023-10-27T12:48:32.208" v="220" actId="1076"/>
          <ac:spMkLst>
            <pc:docMk/>
            <pc:sldMk cId="3305722901" sldId="264"/>
            <ac:spMk id="7" creationId="{F9349F50-6236-08FE-4BAC-BFFE92168588}"/>
          </ac:spMkLst>
        </pc:spChg>
        <pc:picChg chg="add mod">
          <ac:chgData name="Jack Rivington" userId="58538a02-03e1-45bf-bcbf-5458d3171061" providerId="ADAL" clId="{D0A369FE-A654-474F-8F3E-FB8FA703F521}" dt="2023-10-27T12:47:37.888" v="214" actId="1076"/>
          <ac:picMkLst>
            <pc:docMk/>
            <pc:sldMk cId="3305722901" sldId="264"/>
            <ac:picMk id="3" creationId="{CED7C330-4971-B55B-3716-7F2925FF4C6B}"/>
          </ac:picMkLst>
        </pc:picChg>
        <pc:picChg chg="del">
          <ac:chgData name="Jack Rivington" userId="58538a02-03e1-45bf-bcbf-5458d3171061" providerId="ADAL" clId="{D0A369FE-A654-474F-8F3E-FB8FA703F521}" dt="2023-10-27T12:47:30.421" v="210" actId="478"/>
          <ac:picMkLst>
            <pc:docMk/>
            <pc:sldMk cId="3305722901" sldId="264"/>
            <ac:picMk id="5" creationId="{6C396850-9F8E-3621-9805-CEEB1A9E0C4F}"/>
          </ac:picMkLst>
        </pc:picChg>
      </pc:sldChg>
      <pc:sldChg chg="addSp delSp modSp add mod">
        <pc:chgData name="Jack Rivington" userId="58538a02-03e1-45bf-bcbf-5458d3171061" providerId="ADAL" clId="{D0A369FE-A654-474F-8F3E-FB8FA703F521}" dt="2023-10-27T12:49:47.580" v="231"/>
        <pc:sldMkLst>
          <pc:docMk/>
          <pc:sldMk cId="714761707" sldId="265"/>
        </pc:sldMkLst>
        <pc:spChg chg="mod">
          <ac:chgData name="Jack Rivington" userId="58538a02-03e1-45bf-bcbf-5458d3171061" providerId="ADAL" clId="{D0A369FE-A654-474F-8F3E-FB8FA703F521}" dt="2023-10-27T12:49:47.580" v="231"/>
          <ac:spMkLst>
            <pc:docMk/>
            <pc:sldMk cId="714761707" sldId="265"/>
            <ac:spMk id="7" creationId="{F9349F50-6236-08FE-4BAC-BFFE92168588}"/>
          </ac:spMkLst>
        </pc:spChg>
        <pc:picChg chg="del">
          <ac:chgData name="Jack Rivington" userId="58538a02-03e1-45bf-bcbf-5458d3171061" providerId="ADAL" clId="{D0A369FE-A654-474F-8F3E-FB8FA703F521}" dt="2023-10-27T12:48:48.646" v="222" actId="478"/>
          <ac:picMkLst>
            <pc:docMk/>
            <pc:sldMk cId="714761707" sldId="265"/>
            <ac:picMk id="3" creationId="{CED7C330-4971-B55B-3716-7F2925FF4C6B}"/>
          </ac:picMkLst>
        </pc:picChg>
        <pc:picChg chg="add mod">
          <ac:chgData name="Jack Rivington" userId="58538a02-03e1-45bf-bcbf-5458d3171061" providerId="ADAL" clId="{D0A369FE-A654-474F-8F3E-FB8FA703F521}" dt="2023-10-27T12:49:26.722" v="228" actId="14100"/>
          <ac:picMkLst>
            <pc:docMk/>
            <pc:sldMk cId="714761707" sldId="265"/>
            <ac:picMk id="5" creationId="{0788022F-07DA-FC72-F85D-BA5E8D4675D4}"/>
          </ac:picMkLst>
        </pc:picChg>
      </pc:sldChg>
      <pc:sldChg chg="addSp delSp modSp add mod">
        <pc:chgData name="Jack Rivington" userId="58538a02-03e1-45bf-bcbf-5458d3171061" providerId="ADAL" clId="{D0A369FE-A654-474F-8F3E-FB8FA703F521}" dt="2023-10-27T12:53:41.308" v="368" actId="255"/>
        <pc:sldMkLst>
          <pc:docMk/>
          <pc:sldMk cId="2674300309" sldId="266"/>
        </pc:sldMkLst>
        <pc:spChg chg="mod">
          <ac:chgData name="Jack Rivington" userId="58538a02-03e1-45bf-bcbf-5458d3171061" providerId="ADAL" clId="{D0A369FE-A654-474F-8F3E-FB8FA703F521}" dt="2023-10-27T12:50:42.507" v="312" actId="20577"/>
          <ac:spMkLst>
            <pc:docMk/>
            <pc:sldMk cId="2674300309" sldId="266"/>
            <ac:spMk id="2" creationId="{D1F5494D-ECB8-A361-872A-CD6F17B34AB6}"/>
          </ac:spMkLst>
        </pc:spChg>
        <pc:spChg chg="mod">
          <ac:chgData name="Jack Rivington" userId="58538a02-03e1-45bf-bcbf-5458d3171061" providerId="ADAL" clId="{D0A369FE-A654-474F-8F3E-FB8FA703F521}" dt="2023-10-27T12:53:41.308" v="368" actId="255"/>
          <ac:spMkLst>
            <pc:docMk/>
            <pc:sldMk cId="2674300309" sldId="266"/>
            <ac:spMk id="7" creationId="{F9349F50-6236-08FE-4BAC-BFFE92168588}"/>
          </ac:spMkLst>
        </pc:spChg>
        <pc:picChg chg="add mod">
          <ac:chgData name="Jack Rivington" userId="58538a02-03e1-45bf-bcbf-5458d3171061" providerId="ADAL" clId="{D0A369FE-A654-474F-8F3E-FB8FA703F521}" dt="2023-10-27T12:51:05.752" v="319" actId="1076"/>
          <ac:picMkLst>
            <pc:docMk/>
            <pc:sldMk cId="2674300309" sldId="266"/>
            <ac:picMk id="3" creationId="{D1B14441-5B7D-975E-1B99-D968398D3F56}"/>
          </ac:picMkLst>
        </pc:picChg>
        <pc:picChg chg="del">
          <ac:chgData name="Jack Rivington" userId="58538a02-03e1-45bf-bcbf-5458d3171061" providerId="ADAL" clId="{D0A369FE-A654-474F-8F3E-FB8FA703F521}" dt="2023-10-27T12:50:45.160" v="313" actId="478"/>
          <ac:picMkLst>
            <pc:docMk/>
            <pc:sldMk cId="2674300309" sldId="266"/>
            <ac:picMk id="5" creationId="{0788022F-07DA-FC72-F85D-BA5E8D4675D4}"/>
          </ac:picMkLst>
        </pc:picChg>
      </pc:sldChg>
      <pc:sldChg chg="add del">
        <pc:chgData name="Jack Rivington" userId="58538a02-03e1-45bf-bcbf-5458d3171061" providerId="ADAL" clId="{D0A369FE-A654-474F-8F3E-FB8FA703F521}" dt="2023-10-27T12:50:07.841" v="233" actId="2696"/>
        <pc:sldMkLst>
          <pc:docMk/>
          <pc:sldMk cId="3826091910" sldId="266"/>
        </pc:sldMkLst>
      </pc:sldChg>
      <pc:sldChg chg="modSp add del mod ord">
        <pc:chgData name="Jack Rivington" userId="58538a02-03e1-45bf-bcbf-5458d3171061" providerId="ADAL" clId="{D0A369FE-A654-474F-8F3E-FB8FA703F521}" dt="2023-10-27T12:50:29.235" v="272" actId="2696"/>
        <pc:sldMkLst>
          <pc:docMk/>
          <pc:sldMk cId="4157108043" sldId="266"/>
        </pc:sldMkLst>
        <pc:spChg chg="mod">
          <ac:chgData name="Jack Rivington" userId="58538a02-03e1-45bf-bcbf-5458d3171061" providerId="ADAL" clId="{D0A369FE-A654-474F-8F3E-FB8FA703F521}" dt="2023-10-27T12:50:26.385" v="271" actId="20577"/>
          <ac:spMkLst>
            <pc:docMk/>
            <pc:sldMk cId="4157108043" sldId="266"/>
            <ac:spMk id="2" creationId="{D1F5494D-ECB8-A361-872A-CD6F17B34AB6}"/>
          </ac:spMkLst>
        </pc:spChg>
      </pc:sldChg>
      <pc:sldChg chg="addSp delSp modSp add mod">
        <pc:chgData name="Jack Rivington" userId="58538a02-03e1-45bf-bcbf-5458d3171061" providerId="ADAL" clId="{D0A369FE-A654-474F-8F3E-FB8FA703F521}" dt="2023-10-27T12:54:01.769" v="376" actId="20577"/>
        <pc:sldMkLst>
          <pc:docMk/>
          <pc:sldMk cId="1579288827" sldId="267"/>
        </pc:sldMkLst>
        <pc:spChg chg="mod">
          <ac:chgData name="Jack Rivington" userId="58538a02-03e1-45bf-bcbf-5458d3171061" providerId="ADAL" clId="{D0A369FE-A654-474F-8F3E-FB8FA703F521}" dt="2023-10-27T12:54:01.769" v="376" actId="20577"/>
          <ac:spMkLst>
            <pc:docMk/>
            <pc:sldMk cId="1579288827" sldId="267"/>
            <ac:spMk id="7" creationId="{F9349F50-6236-08FE-4BAC-BFFE92168588}"/>
          </ac:spMkLst>
        </pc:spChg>
        <pc:picChg chg="del">
          <ac:chgData name="Jack Rivington" userId="58538a02-03e1-45bf-bcbf-5458d3171061" providerId="ADAL" clId="{D0A369FE-A654-474F-8F3E-FB8FA703F521}" dt="2023-10-27T12:52:08.051" v="346" actId="478"/>
          <ac:picMkLst>
            <pc:docMk/>
            <pc:sldMk cId="1579288827" sldId="267"/>
            <ac:picMk id="3" creationId="{D1B14441-5B7D-975E-1B99-D968398D3F56}"/>
          </ac:picMkLst>
        </pc:picChg>
        <pc:picChg chg="add mod">
          <ac:chgData name="Jack Rivington" userId="58538a02-03e1-45bf-bcbf-5458d3171061" providerId="ADAL" clId="{D0A369FE-A654-474F-8F3E-FB8FA703F521}" dt="2023-10-27T12:52:12.026" v="347" actId="1076"/>
          <ac:picMkLst>
            <pc:docMk/>
            <pc:sldMk cId="1579288827" sldId="267"/>
            <ac:picMk id="5" creationId="{C4DD1271-BA43-4E5B-6D74-03DD58AC3BF3}"/>
          </ac:picMkLst>
        </pc:picChg>
      </pc:sldChg>
      <pc:sldChg chg="modSp add mod ord modAnim">
        <pc:chgData name="Jack Rivington" userId="58538a02-03e1-45bf-bcbf-5458d3171061" providerId="ADAL" clId="{D0A369FE-A654-474F-8F3E-FB8FA703F521}" dt="2023-10-27T12:53:26.403" v="363" actId="14100"/>
        <pc:sldMkLst>
          <pc:docMk/>
          <pc:sldMk cId="625453230" sldId="268"/>
        </pc:sldMkLst>
        <pc:spChg chg="mod">
          <ac:chgData name="Jack Rivington" userId="58538a02-03e1-45bf-bcbf-5458d3171061" providerId="ADAL" clId="{D0A369FE-A654-474F-8F3E-FB8FA703F521}" dt="2023-10-27T12:53:07.462" v="357"/>
          <ac:spMkLst>
            <pc:docMk/>
            <pc:sldMk cId="625453230" sldId="268"/>
            <ac:spMk id="2" creationId="{D1F5494D-ECB8-A361-872A-CD6F17B34AB6}"/>
          </ac:spMkLst>
        </pc:spChg>
        <pc:spChg chg="mod">
          <ac:chgData name="Jack Rivington" userId="58538a02-03e1-45bf-bcbf-5458d3171061" providerId="ADAL" clId="{D0A369FE-A654-474F-8F3E-FB8FA703F521}" dt="2023-10-27T12:53:26.403" v="363" actId="14100"/>
          <ac:spMkLst>
            <pc:docMk/>
            <pc:sldMk cId="625453230" sldId="268"/>
            <ac:spMk id="3" creationId="{D21BC13E-5B47-6923-C69D-2B3500DB5024}"/>
          </ac:spMkLst>
        </pc:spChg>
      </pc:sldChg>
      <pc:sldChg chg="addSp delSp modSp add mod">
        <pc:chgData name="Jack Rivington" userId="58538a02-03e1-45bf-bcbf-5458d3171061" providerId="ADAL" clId="{D0A369FE-A654-474F-8F3E-FB8FA703F521}" dt="2023-10-27T12:57:30.756" v="511" actId="20577"/>
        <pc:sldMkLst>
          <pc:docMk/>
          <pc:sldMk cId="2178220553" sldId="269"/>
        </pc:sldMkLst>
        <pc:spChg chg="mod">
          <ac:chgData name="Jack Rivington" userId="58538a02-03e1-45bf-bcbf-5458d3171061" providerId="ADAL" clId="{D0A369FE-A654-474F-8F3E-FB8FA703F521}" dt="2023-10-27T12:55:05.618" v="442" actId="313"/>
          <ac:spMkLst>
            <pc:docMk/>
            <pc:sldMk cId="2178220553" sldId="269"/>
            <ac:spMk id="2" creationId="{D1F5494D-ECB8-A361-872A-CD6F17B34AB6}"/>
          </ac:spMkLst>
        </pc:spChg>
        <pc:spChg chg="mod">
          <ac:chgData name="Jack Rivington" userId="58538a02-03e1-45bf-bcbf-5458d3171061" providerId="ADAL" clId="{D0A369FE-A654-474F-8F3E-FB8FA703F521}" dt="2023-10-27T12:57:30.756" v="511" actId="20577"/>
          <ac:spMkLst>
            <pc:docMk/>
            <pc:sldMk cId="2178220553" sldId="269"/>
            <ac:spMk id="7" creationId="{F9349F50-6236-08FE-4BAC-BFFE92168588}"/>
          </ac:spMkLst>
        </pc:spChg>
        <pc:picChg chg="add mod">
          <ac:chgData name="Jack Rivington" userId="58538a02-03e1-45bf-bcbf-5458d3171061" providerId="ADAL" clId="{D0A369FE-A654-474F-8F3E-FB8FA703F521}" dt="2023-10-27T12:55:51.247" v="458" actId="14100"/>
          <ac:picMkLst>
            <pc:docMk/>
            <pc:sldMk cId="2178220553" sldId="269"/>
            <ac:picMk id="3" creationId="{D9F450E2-D7EC-3D42-9701-E6E4C6AF9B29}"/>
          </ac:picMkLst>
        </pc:picChg>
        <pc:picChg chg="del">
          <ac:chgData name="Jack Rivington" userId="58538a02-03e1-45bf-bcbf-5458d3171061" providerId="ADAL" clId="{D0A369FE-A654-474F-8F3E-FB8FA703F521}" dt="2023-10-27T12:55:43.891" v="455" actId="478"/>
          <ac:picMkLst>
            <pc:docMk/>
            <pc:sldMk cId="2178220553" sldId="269"/>
            <ac:picMk id="5" creationId="{C4DD1271-BA43-4E5B-6D74-03DD58AC3BF3}"/>
          </ac:picMkLst>
        </pc:picChg>
        <pc:picChg chg="add mod">
          <ac:chgData name="Jack Rivington" userId="58538a02-03e1-45bf-bcbf-5458d3171061" providerId="ADAL" clId="{D0A369FE-A654-474F-8F3E-FB8FA703F521}" dt="2023-10-27T12:55:48.070" v="457" actId="14100"/>
          <ac:picMkLst>
            <pc:docMk/>
            <pc:sldMk cId="2178220553" sldId="269"/>
            <ac:picMk id="8" creationId="{D04B910A-68A9-BBE3-6F43-96DF2B391EB5}"/>
          </ac:picMkLst>
        </pc:picChg>
      </pc:sldChg>
      <pc:sldChg chg="modSp add mod ord modAnim">
        <pc:chgData name="Jack Rivington" userId="58538a02-03e1-45bf-bcbf-5458d3171061" providerId="ADAL" clId="{D0A369FE-A654-474F-8F3E-FB8FA703F521}" dt="2023-10-27T13:01:57.368" v="584" actId="20577"/>
        <pc:sldMkLst>
          <pc:docMk/>
          <pc:sldMk cId="1778025882" sldId="270"/>
        </pc:sldMkLst>
        <pc:spChg chg="mod">
          <ac:chgData name="Jack Rivington" userId="58538a02-03e1-45bf-bcbf-5458d3171061" providerId="ADAL" clId="{D0A369FE-A654-474F-8F3E-FB8FA703F521}" dt="2023-10-27T13:01:57.368" v="584" actId="20577"/>
          <ac:spMkLst>
            <pc:docMk/>
            <pc:sldMk cId="1778025882" sldId="270"/>
            <ac:spMk id="2" creationId="{D1F5494D-ECB8-A361-872A-CD6F17B34AB6}"/>
          </ac:spMkLst>
        </pc:spChg>
        <pc:spChg chg="mod">
          <ac:chgData name="Jack Rivington" userId="58538a02-03e1-45bf-bcbf-5458d3171061" providerId="ADAL" clId="{D0A369FE-A654-474F-8F3E-FB8FA703F521}" dt="2023-10-27T13:01:36.835" v="573" actId="14100"/>
          <ac:spMkLst>
            <pc:docMk/>
            <pc:sldMk cId="1778025882" sldId="270"/>
            <ac:spMk id="3" creationId="{D21BC13E-5B47-6923-C69D-2B3500DB5024}"/>
          </ac:spMkLst>
        </pc:spChg>
      </pc:sldChg>
      <pc:sldChg chg="modSp add mod">
        <pc:chgData name="Jack Rivington" userId="58538a02-03e1-45bf-bcbf-5458d3171061" providerId="ADAL" clId="{D0A369FE-A654-474F-8F3E-FB8FA703F521}" dt="2023-10-27T13:02:11.225" v="590" actId="20577"/>
        <pc:sldMkLst>
          <pc:docMk/>
          <pc:sldMk cId="699271543" sldId="271"/>
        </pc:sldMkLst>
        <pc:spChg chg="mod">
          <ac:chgData name="Jack Rivington" userId="58538a02-03e1-45bf-bcbf-5458d3171061" providerId="ADAL" clId="{D0A369FE-A654-474F-8F3E-FB8FA703F521}" dt="2023-10-27T13:01:59.886" v="586" actId="20577"/>
          <ac:spMkLst>
            <pc:docMk/>
            <pc:sldMk cId="699271543" sldId="271"/>
            <ac:spMk id="2" creationId="{D1F5494D-ECB8-A361-872A-CD6F17B34AB6}"/>
          </ac:spMkLst>
        </pc:spChg>
        <pc:spChg chg="mod">
          <ac:chgData name="Jack Rivington" userId="58538a02-03e1-45bf-bcbf-5458d3171061" providerId="ADAL" clId="{D0A369FE-A654-474F-8F3E-FB8FA703F521}" dt="2023-10-27T13:02:11.225" v="590" actId="20577"/>
          <ac:spMkLst>
            <pc:docMk/>
            <pc:sldMk cId="699271543" sldId="271"/>
            <ac:spMk id="3" creationId="{D21BC13E-5B47-6923-C69D-2B3500DB5024}"/>
          </ac:spMkLst>
        </pc:spChg>
      </pc:sldChg>
      <pc:sldChg chg="modSp add mod">
        <pc:chgData name="Jack Rivington" userId="58538a02-03e1-45bf-bcbf-5458d3171061" providerId="ADAL" clId="{D0A369FE-A654-474F-8F3E-FB8FA703F521}" dt="2023-10-27T13:02:30.103" v="597" actId="20577"/>
        <pc:sldMkLst>
          <pc:docMk/>
          <pc:sldMk cId="2695527334" sldId="272"/>
        </pc:sldMkLst>
        <pc:spChg chg="mod">
          <ac:chgData name="Jack Rivington" userId="58538a02-03e1-45bf-bcbf-5458d3171061" providerId="ADAL" clId="{D0A369FE-A654-474F-8F3E-FB8FA703F521}" dt="2023-10-27T13:02:20.806" v="593" actId="20577"/>
          <ac:spMkLst>
            <pc:docMk/>
            <pc:sldMk cId="2695527334" sldId="272"/>
            <ac:spMk id="2" creationId="{D1F5494D-ECB8-A361-872A-CD6F17B34AB6}"/>
          </ac:spMkLst>
        </pc:spChg>
        <pc:spChg chg="mod">
          <ac:chgData name="Jack Rivington" userId="58538a02-03e1-45bf-bcbf-5458d3171061" providerId="ADAL" clId="{D0A369FE-A654-474F-8F3E-FB8FA703F521}" dt="2023-10-27T13:02:30.103" v="597" actId="20577"/>
          <ac:spMkLst>
            <pc:docMk/>
            <pc:sldMk cId="2695527334" sldId="272"/>
            <ac:spMk id="3" creationId="{D21BC13E-5B47-6923-C69D-2B3500DB5024}"/>
          </ac:spMkLst>
        </pc:spChg>
      </pc:sldChg>
      <pc:sldChg chg="modSp add mod">
        <pc:chgData name="Jack Rivington" userId="58538a02-03e1-45bf-bcbf-5458d3171061" providerId="ADAL" clId="{D0A369FE-A654-474F-8F3E-FB8FA703F521}" dt="2023-10-27T13:03:20.790" v="604" actId="20577"/>
        <pc:sldMkLst>
          <pc:docMk/>
          <pc:sldMk cId="3337249176" sldId="273"/>
        </pc:sldMkLst>
        <pc:spChg chg="mod">
          <ac:chgData name="Jack Rivington" userId="58538a02-03e1-45bf-bcbf-5458d3171061" providerId="ADAL" clId="{D0A369FE-A654-474F-8F3E-FB8FA703F521}" dt="2023-10-27T13:03:11.496" v="600" actId="20577"/>
          <ac:spMkLst>
            <pc:docMk/>
            <pc:sldMk cId="3337249176" sldId="273"/>
            <ac:spMk id="2" creationId="{D1F5494D-ECB8-A361-872A-CD6F17B34AB6}"/>
          </ac:spMkLst>
        </pc:spChg>
        <pc:spChg chg="mod">
          <ac:chgData name="Jack Rivington" userId="58538a02-03e1-45bf-bcbf-5458d3171061" providerId="ADAL" clId="{D0A369FE-A654-474F-8F3E-FB8FA703F521}" dt="2023-10-27T13:03:20.790" v="604" actId="20577"/>
          <ac:spMkLst>
            <pc:docMk/>
            <pc:sldMk cId="3337249176" sldId="273"/>
            <ac:spMk id="3" creationId="{D21BC13E-5B47-6923-C69D-2B3500DB5024}"/>
          </ac:spMkLst>
        </pc:spChg>
      </pc:sldChg>
      <pc:sldChg chg="modSp add mod modAnim">
        <pc:chgData name="Jack Rivington" userId="58538a02-03e1-45bf-bcbf-5458d3171061" providerId="ADAL" clId="{D0A369FE-A654-474F-8F3E-FB8FA703F521}" dt="2023-10-27T13:04:06.991" v="698" actId="20577"/>
        <pc:sldMkLst>
          <pc:docMk/>
          <pc:sldMk cId="3855741324" sldId="274"/>
        </pc:sldMkLst>
        <pc:spChg chg="mod">
          <ac:chgData name="Jack Rivington" userId="58538a02-03e1-45bf-bcbf-5458d3171061" providerId="ADAL" clId="{D0A369FE-A654-474F-8F3E-FB8FA703F521}" dt="2023-10-27T13:03:38.438" v="609" actId="20577"/>
          <ac:spMkLst>
            <pc:docMk/>
            <pc:sldMk cId="3855741324" sldId="274"/>
            <ac:spMk id="2" creationId="{D1F5494D-ECB8-A361-872A-CD6F17B34AB6}"/>
          </ac:spMkLst>
        </pc:spChg>
        <pc:spChg chg="mod">
          <ac:chgData name="Jack Rivington" userId="58538a02-03e1-45bf-bcbf-5458d3171061" providerId="ADAL" clId="{D0A369FE-A654-474F-8F3E-FB8FA703F521}" dt="2023-10-27T13:04:06.991" v="698" actId="20577"/>
          <ac:spMkLst>
            <pc:docMk/>
            <pc:sldMk cId="3855741324" sldId="274"/>
            <ac:spMk id="3" creationId="{D21BC13E-5B47-6923-C69D-2B3500DB502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32C8-FF22-842D-0BEB-42999D27AC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98C737-B841-3BA8-7C2B-3A3189A26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866DB5-9A59-1BBB-BC1B-C7DA7E0CFB7D}"/>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5" name="Footer Placeholder 4">
            <a:extLst>
              <a:ext uri="{FF2B5EF4-FFF2-40B4-BE49-F238E27FC236}">
                <a16:creationId xmlns:a16="http://schemas.microsoft.com/office/drawing/2014/main" id="{9BCAC1C2-72EB-C943-9BC4-A34D989EF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6745F-E1E6-EB50-59AE-01E46373F6E1}"/>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405130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F0FA-F7B2-2AD1-E651-45708CBD73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AD36DE-BF44-CF84-DAF4-3CE94D1EBF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BC43B-2806-2A4F-3B7C-370A7F9FB024}"/>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5" name="Footer Placeholder 4">
            <a:extLst>
              <a:ext uri="{FF2B5EF4-FFF2-40B4-BE49-F238E27FC236}">
                <a16:creationId xmlns:a16="http://schemas.microsoft.com/office/drawing/2014/main" id="{D4F521F5-7CC2-0C78-31D0-9F7AD53FFC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DE49D-3148-77B5-2E9C-9A2874D0C1F2}"/>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307748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C1F36-5047-7C3C-D091-B627FECBDA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0878B8-3EEC-8BFB-F56C-BAFCDA44A8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B79DEE-29B8-7324-54CB-0977C79956B3}"/>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5" name="Footer Placeholder 4">
            <a:extLst>
              <a:ext uri="{FF2B5EF4-FFF2-40B4-BE49-F238E27FC236}">
                <a16:creationId xmlns:a16="http://schemas.microsoft.com/office/drawing/2014/main" id="{FC9A2D96-B4FC-9C59-5ABD-FE687AB0A3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4EE67-E310-D770-2C5F-7532E890318E}"/>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144543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1F6E-2306-AE96-A599-CB6B90D7FA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8F221F-5AF9-92DC-72CF-8902CC47D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F5CF57-6582-30C7-BA6B-F9DD03C39BF1}"/>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5" name="Footer Placeholder 4">
            <a:extLst>
              <a:ext uri="{FF2B5EF4-FFF2-40B4-BE49-F238E27FC236}">
                <a16:creationId xmlns:a16="http://schemas.microsoft.com/office/drawing/2014/main" id="{6729CC12-527E-00D8-AD9A-9980459B5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F7FEC-62FB-355D-AC91-E70DA7832825}"/>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141233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F0BB-FAB1-BDE1-FC5D-3B3B5B7AA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4090BB-F4C9-F49E-AB17-EFF1C2746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DFD29-45AF-2887-320C-CE355E5A268A}"/>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5" name="Footer Placeholder 4">
            <a:extLst>
              <a:ext uri="{FF2B5EF4-FFF2-40B4-BE49-F238E27FC236}">
                <a16:creationId xmlns:a16="http://schemas.microsoft.com/office/drawing/2014/main" id="{62AF01EC-808D-22AE-5CDF-43BE2C384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AED090-1426-5026-EA92-412C4A729DAA}"/>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213009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2E2F-A606-D428-21FB-2A0105BEB2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009D91-F58F-F001-3AC6-20EE9A1257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DD6821-98D4-2830-CA58-6FD3809A39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1BE49A-B2DC-7193-9E05-038A7A466BCD}"/>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6" name="Footer Placeholder 5">
            <a:extLst>
              <a:ext uri="{FF2B5EF4-FFF2-40B4-BE49-F238E27FC236}">
                <a16:creationId xmlns:a16="http://schemas.microsoft.com/office/drawing/2014/main" id="{BA24B6CD-4D3B-A113-C4DB-9DC3912DE9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26DB15-0817-518D-FC63-D390A1FD13C7}"/>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13140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C010-F8E3-DAEC-8A6F-0EB43A76B1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66C12-6D8B-B542-BCD6-4F4E8DBD1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C2D57-5C86-2E51-FAE4-321CB1392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20C194-0BB8-9686-B74B-FD1802C77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27A46-E76F-A6F3-FC18-72C543B44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520D9C8-EFF5-B825-4B1C-9909139F75F3}"/>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8" name="Footer Placeholder 7">
            <a:extLst>
              <a:ext uri="{FF2B5EF4-FFF2-40B4-BE49-F238E27FC236}">
                <a16:creationId xmlns:a16="http://schemas.microsoft.com/office/drawing/2014/main" id="{931DDCC5-A397-77B4-BA72-99120C4903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695E48-C157-6F0D-2192-675059E9B047}"/>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15773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A886-E197-FE4A-73EC-07FFF0F322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AF6656-3E19-273D-50CE-14F11192BA01}"/>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4" name="Footer Placeholder 3">
            <a:extLst>
              <a:ext uri="{FF2B5EF4-FFF2-40B4-BE49-F238E27FC236}">
                <a16:creationId xmlns:a16="http://schemas.microsoft.com/office/drawing/2014/main" id="{370CD0E4-AA96-415F-3DB7-D45BA08AB2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67674A-9F59-F1D5-8DEE-E1F982480618}"/>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155295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6E1B1-71F1-D2C8-6E53-A696000E5AF0}"/>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3" name="Footer Placeholder 2">
            <a:extLst>
              <a:ext uri="{FF2B5EF4-FFF2-40B4-BE49-F238E27FC236}">
                <a16:creationId xmlns:a16="http://schemas.microsoft.com/office/drawing/2014/main" id="{5AC1FF5C-D054-41F7-BE7B-49E3A1F9C1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5D3B32-FEC6-5688-E81E-6C8EA6AD83A2}"/>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175221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DCFE-E4D2-882A-00D5-3F172F139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7DD5D5-DB7A-2DED-8343-E1144C258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17A719-43B2-9A48-4F1C-64FE7D72A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AD5C9-9EC4-7D63-1534-C4C28EC5735B}"/>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6" name="Footer Placeholder 5">
            <a:extLst>
              <a:ext uri="{FF2B5EF4-FFF2-40B4-BE49-F238E27FC236}">
                <a16:creationId xmlns:a16="http://schemas.microsoft.com/office/drawing/2014/main" id="{380F578F-6148-D266-81DA-A40E535EDE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1BCF16-B60E-3FD7-5892-C326899E62A7}"/>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349811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2D9D-B105-6E22-DADF-749D83FF1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382090-FC17-692B-57DB-2ED7C54DF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221B7F-767D-78A1-9220-9CE427B26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05694-1858-5EAF-21CA-C95546AF7A85}"/>
              </a:ext>
            </a:extLst>
          </p:cNvPr>
          <p:cNvSpPr>
            <a:spLocks noGrp="1"/>
          </p:cNvSpPr>
          <p:nvPr>
            <p:ph type="dt" sz="half" idx="10"/>
          </p:nvPr>
        </p:nvSpPr>
        <p:spPr/>
        <p:txBody>
          <a:bodyPr/>
          <a:lstStyle/>
          <a:p>
            <a:fld id="{28D76BCB-CDC2-4AD0-9904-22A347C78B81}" type="datetimeFigureOut">
              <a:rPr lang="en-GB" smtClean="0"/>
              <a:t>26/10/2023</a:t>
            </a:fld>
            <a:endParaRPr lang="en-GB"/>
          </a:p>
        </p:txBody>
      </p:sp>
      <p:sp>
        <p:nvSpPr>
          <p:cNvPr id="6" name="Footer Placeholder 5">
            <a:extLst>
              <a:ext uri="{FF2B5EF4-FFF2-40B4-BE49-F238E27FC236}">
                <a16:creationId xmlns:a16="http://schemas.microsoft.com/office/drawing/2014/main" id="{DF701509-1D55-2200-F068-B6759D71EB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624D04-8866-3E59-751A-64438F0EB179}"/>
              </a:ext>
            </a:extLst>
          </p:cNvPr>
          <p:cNvSpPr>
            <a:spLocks noGrp="1"/>
          </p:cNvSpPr>
          <p:nvPr>
            <p:ph type="sldNum" sz="quarter" idx="12"/>
          </p:nvPr>
        </p:nvSpPr>
        <p:spPr/>
        <p:txBody>
          <a:bodyPr/>
          <a:lstStyle/>
          <a:p>
            <a:fld id="{B52A3045-EFC7-4FD2-8CBC-C229ACD59B48}" type="slidenum">
              <a:rPr lang="en-GB" smtClean="0"/>
              <a:t>‹#›</a:t>
            </a:fld>
            <a:endParaRPr lang="en-GB"/>
          </a:p>
        </p:txBody>
      </p:sp>
    </p:spTree>
    <p:extLst>
      <p:ext uri="{BB962C8B-B14F-4D97-AF65-F5344CB8AC3E}">
        <p14:creationId xmlns:p14="http://schemas.microsoft.com/office/powerpoint/2010/main" val="409780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34739-CD2E-6B85-3842-A0E4EA0F3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6C5726-7FE1-C96C-F5CF-E849AFC5B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049F6-4330-6C26-98B1-9718E2F8F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76BCB-CDC2-4AD0-9904-22A347C78B81}" type="datetimeFigureOut">
              <a:rPr lang="en-GB" smtClean="0"/>
              <a:t>26/10/2023</a:t>
            </a:fld>
            <a:endParaRPr lang="en-GB"/>
          </a:p>
        </p:txBody>
      </p:sp>
      <p:sp>
        <p:nvSpPr>
          <p:cNvPr id="5" name="Footer Placeholder 4">
            <a:extLst>
              <a:ext uri="{FF2B5EF4-FFF2-40B4-BE49-F238E27FC236}">
                <a16:creationId xmlns:a16="http://schemas.microsoft.com/office/drawing/2014/main" id="{BEEEE639-1AB4-3E0D-6F1B-54F140875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331934-30E6-608B-1B8F-9BED53F779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A3045-EFC7-4FD2-8CBC-C229ACD59B48}" type="slidenum">
              <a:rPr lang="en-GB" smtClean="0"/>
              <a:t>‹#›</a:t>
            </a:fld>
            <a:endParaRPr lang="en-GB"/>
          </a:p>
        </p:txBody>
      </p:sp>
    </p:spTree>
    <p:extLst>
      <p:ext uri="{BB962C8B-B14F-4D97-AF65-F5344CB8AC3E}">
        <p14:creationId xmlns:p14="http://schemas.microsoft.com/office/powerpoint/2010/main" val="264137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3174783"/>
            <a:ext cx="9144000" cy="827723"/>
          </a:xfrm>
        </p:spPr>
        <p:txBody>
          <a:bodyPr>
            <a:normAutofit fontScale="90000"/>
          </a:bodyPr>
          <a:lstStyle/>
          <a:p>
            <a:r>
              <a:rPr lang="en-US" b="1" dirty="0">
                <a:latin typeface="+mn-lt"/>
              </a:rPr>
              <a:t>Art and secularism</a:t>
            </a:r>
            <a:endParaRPr lang="en-GB" b="1" dirty="0">
              <a:latin typeface="+mn-lt"/>
            </a:endParaRPr>
          </a:p>
        </p:txBody>
      </p:sp>
      <p:pic>
        <p:nvPicPr>
          <p:cNvPr id="5" name="Picture 4" descr="Logo, company name&#10;&#10;Description automatically generated">
            <a:extLst>
              <a:ext uri="{FF2B5EF4-FFF2-40B4-BE49-F238E27FC236}">
                <a16:creationId xmlns:a16="http://schemas.microsoft.com/office/drawing/2014/main" id="{4889AF38-E917-0885-B2F9-77CFB7FA35A8}"/>
              </a:ext>
            </a:extLst>
          </p:cNvPr>
          <p:cNvPicPr>
            <a:picLocks noChangeAspect="1"/>
          </p:cNvPicPr>
          <p:nvPr/>
        </p:nvPicPr>
        <p:blipFill rotWithShape="1">
          <a:blip r:embed="rId2">
            <a:extLst>
              <a:ext uri="{28A0092B-C50C-407E-A947-70E740481C1C}">
                <a14:useLocalDpi xmlns:a14="http://schemas.microsoft.com/office/drawing/2010/main" val="0"/>
              </a:ext>
            </a:extLst>
          </a:blip>
          <a:srcRect t="11807" b="12083"/>
          <a:stretch/>
        </p:blipFill>
        <p:spPr>
          <a:xfrm>
            <a:off x="0" y="0"/>
            <a:ext cx="12192000" cy="2783841"/>
          </a:xfrm>
          <a:prstGeom prst="rect">
            <a:avLst/>
          </a:prstGeom>
        </p:spPr>
      </p:pic>
      <p:pic>
        <p:nvPicPr>
          <p:cNvPr id="7" name="Picture 6" descr="Background pattern&#10;&#10;Description automatically generated">
            <a:extLst>
              <a:ext uri="{FF2B5EF4-FFF2-40B4-BE49-F238E27FC236}">
                <a16:creationId xmlns:a16="http://schemas.microsoft.com/office/drawing/2014/main" id="{A9583EC6-6155-A808-EFB8-1F55F836A80F}"/>
              </a:ext>
            </a:extLst>
          </p:cNvPr>
          <p:cNvPicPr>
            <a:picLocks noChangeAspect="1"/>
          </p:cNvPicPr>
          <p:nvPr/>
        </p:nvPicPr>
        <p:blipFill rotWithShape="1">
          <a:blip r:embed="rId3">
            <a:extLst>
              <a:ext uri="{28A0092B-C50C-407E-A947-70E740481C1C}">
                <a14:useLocalDpi xmlns:a14="http://schemas.microsoft.com/office/drawing/2010/main" val="0"/>
              </a:ext>
            </a:extLst>
          </a:blip>
          <a:srcRect t="79002"/>
          <a:stretch/>
        </p:blipFill>
        <p:spPr>
          <a:xfrm>
            <a:off x="-10160" y="5831840"/>
            <a:ext cx="12217400" cy="1026160"/>
          </a:xfrm>
          <a:prstGeom prst="rect">
            <a:avLst/>
          </a:prstGeom>
        </p:spPr>
      </p:pic>
    </p:spTree>
    <p:extLst>
      <p:ext uri="{BB962C8B-B14F-4D97-AF65-F5344CB8AC3E}">
        <p14:creationId xmlns:p14="http://schemas.microsoft.com/office/powerpoint/2010/main" val="401523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The Satirical Approach to Religion</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2085474"/>
            <a:ext cx="11261558" cy="4081646"/>
          </a:xfrm>
        </p:spPr>
        <p:txBody>
          <a:bodyPr>
            <a:noAutofit/>
          </a:bodyPr>
          <a:lstStyle/>
          <a:p>
            <a:r>
              <a:rPr lang="en-GB" sz="2800" dirty="0">
                <a:latin typeface="Calibri" panose="020F0502020204030204" pitchFamily="34" charset="0"/>
                <a:ea typeface="Times New Roman" panose="02020603050405020304" pitchFamily="18" charset="0"/>
              </a:rPr>
              <a:t>Throughout history, satirists have mirrored and poked fun at the society that surrounds them. Satirists feel that they have a moral imperative to emphasise and draw attention to, the hypocrisies of the period in which they work.</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62545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The Satirical Approach to Religion</a:t>
            </a:r>
            <a:endParaRPr lang="en-GB" sz="4000" b="1" dirty="0">
              <a:latin typeface="+mn-lt"/>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
        <p:nvSpPr>
          <p:cNvPr id="7" name="TextBox 6">
            <a:extLst>
              <a:ext uri="{FF2B5EF4-FFF2-40B4-BE49-F238E27FC236}">
                <a16:creationId xmlns:a16="http://schemas.microsoft.com/office/drawing/2014/main" id="{F9349F50-6236-08FE-4BAC-BFFE92168588}"/>
              </a:ext>
            </a:extLst>
          </p:cNvPr>
          <p:cNvSpPr txBox="1"/>
          <p:nvPr/>
        </p:nvSpPr>
        <p:spPr>
          <a:xfrm>
            <a:off x="4363453" y="1618774"/>
            <a:ext cx="7340867" cy="4616648"/>
          </a:xfrm>
          <a:prstGeom prst="rect">
            <a:avLst/>
          </a:prstGeom>
          <a:noFill/>
        </p:spPr>
        <p:txBody>
          <a:bodyPr wrap="square" rtlCol="0">
            <a:spAutoFit/>
          </a:bodyPr>
          <a:lstStyle/>
          <a:p>
            <a:r>
              <a:rPr lang="en-GB" sz="2100" dirty="0">
                <a:effectLst/>
                <a:latin typeface="Calibri" panose="020F0502020204030204" pitchFamily="34" charset="0"/>
                <a:ea typeface="Times New Roman" panose="02020603050405020304" pitchFamily="18" charset="0"/>
              </a:rPr>
              <a:t>Martin Anderson, (1854 – 1932), better known by his pseudonym </a:t>
            </a:r>
            <a:r>
              <a:rPr lang="en-GB" sz="2100" dirty="0" err="1">
                <a:effectLst/>
                <a:latin typeface="Calibri" panose="020F0502020204030204" pitchFamily="34" charset="0"/>
                <a:ea typeface="Times New Roman" panose="02020603050405020304" pitchFamily="18" charset="0"/>
              </a:rPr>
              <a:t>Cynicus</a:t>
            </a:r>
            <a:r>
              <a:rPr lang="en-GB" sz="2100" dirty="0">
                <a:effectLst/>
                <a:latin typeface="Calibri" panose="020F0502020204030204" pitchFamily="34" charset="0"/>
                <a:ea typeface="Times New Roman" panose="02020603050405020304" pitchFamily="18" charset="0"/>
              </a:rPr>
              <a:t>, was a Scottish artist, political cartoonist, postcard illustrator, and publisher. </a:t>
            </a:r>
            <a:r>
              <a:rPr lang="en-GB" sz="2100" dirty="0">
                <a:latin typeface="Calibri" panose="020F0502020204030204" pitchFamily="34" charset="0"/>
                <a:ea typeface="Times New Roman" panose="02020603050405020304" pitchFamily="18" charset="0"/>
              </a:rPr>
              <a:t>To the left</a:t>
            </a:r>
            <a:r>
              <a:rPr lang="en-GB" sz="2100" dirty="0">
                <a:effectLst/>
                <a:latin typeface="Calibri" panose="020F0502020204030204" pitchFamily="34" charset="0"/>
                <a:ea typeface="Times New Roman" panose="02020603050405020304" pitchFamily="18" charset="0"/>
              </a:rPr>
              <a:t> is one of his early satirical cartoons, ‘My eyes and thoughts to Heaven go, I ne'er see common things below…’</a:t>
            </a:r>
          </a:p>
          <a:p>
            <a:endParaRPr lang="en-GB" sz="2100" dirty="0">
              <a:effectLst/>
              <a:latin typeface="Calibri" panose="020F0502020204030204" pitchFamily="34" charset="0"/>
              <a:ea typeface="Times New Roman" panose="02020603050405020304" pitchFamily="18" charset="0"/>
            </a:endParaRPr>
          </a:p>
          <a:p>
            <a:r>
              <a:rPr lang="en-GB" sz="2100" dirty="0">
                <a:effectLst/>
                <a:latin typeface="Calibri" panose="020F0502020204030204" pitchFamily="34" charset="0"/>
                <a:ea typeface="Times New Roman" panose="02020603050405020304" pitchFamily="18" charset="0"/>
              </a:rPr>
              <a:t>A play on a line from Shakespeare, the satirical message of this cartoon can be taken in different ways. Victorian satirists started to question political, social religious excess and hypocrisy. This cartoon shows a vicar strolling with a large bible whilst looking up to the sky. Directly in front of him a poor looking young girl puts out her hand as if asking for money, although the vicar does not seem to see her – he is too busy looking towards the heavens.</a:t>
            </a:r>
          </a:p>
          <a:p>
            <a:endParaRPr lang="en-GB" sz="2100" dirty="0">
              <a:effectLst/>
              <a:latin typeface="Calibri" panose="020F0502020204030204" pitchFamily="34" charset="0"/>
              <a:ea typeface="Times New Roman" panose="02020603050405020304" pitchFamily="18" charset="0"/>
            </a:endParaRPr>
          </a:p>
        </p:txBody>
      </p:sp>
      <p:pic>
        <p:nvPicPr>
          <p:cNvPr id="3" name="Picture 2" descr="Victorian satirical cartoon on Religion and the poor : Stock Illustration">
            <a:extLst>
              <a:ext uri="{FF2B5EF4-FFF2-40B4-BE49-F238E27FC236}">
                <a16:creationId xmlns:a16="http://schemas.microsoft.com/office/drawing/2014/main" id="{D1B14441-5B7D-975E-1B99-D968398D3F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59" y="1636867"/>
            <a:ext cx="3339379" cy="3995017"/>
          </a:xfrm>
          <a:prstGeom prst="rect">
            <a:avLst/>
          </a:prstGeom>
          <a:noFill/>
          <a:ln>
            <a:noFill/>
          </a:ln>
        </p:spPr>
      </p:pic>
    </p:spTree>
    <p:extLst>
      <p:ext uri="{BB962C8B-B14F-4D97-AF65-F5344CB8AC3E}">
        <p14:creationId xmlns:p14="http://schemas.microsoft.com/office/powerpoint/2010/main" val="267430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The Satirical Approach to Religion</a:t>
            </a:r>
            <a:endParaRPr lang="en-GB" sz="4000" b="1" dirty="0">
              <a:latin typeface="+mn-lt"/>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
        <p:nvSpPr>
          <p:cNvPr id="7" name="TextBox 6">
            <a:extLst>
              <a:ext uri="{FF2B5EF4-FFF2-40B4-BE49-F238E27FC236}">
                <a16:creationId xmlns:a16="http://schemas.microsoft.com/office/drawing/2014/main" id="{F9349F50-6236-08FE-4BAC-BFFE92168588}"/>
              </a:ext>
            </a:extLst>
          </p:cNvPr>
          <p:cNvSpPr txBox="1"/>
          <p:nvPr/>
        </p:nvSpPr>
        <p:spPr>
          <a:xfrm>
            <a:off x="4203033" y="1618774"/>
            <a:ext cx="7501288" cy="4293483"/>
          </a:xfrm>
          <a:prstGeom prst="rect">
            <a:avLst/>
          </a:prstGeom>
          <a:noFill/>
        </p:spPr>
        <p:txBody>
          <a:bodyPr wrap="square" rtlCol="0">
            <a:spAutoFit/>
          </a:bodyPr>
          <a:lstStyle/>
          <a:p>
            <a:r>
              <a:rPr lang="en-GB" sz="2100" dirty="0">
                <a:effectLst/>
                <a:latin typeface="Calibri" panose="020F0502020204030204" pitchFamily="34" charset="0"/>
                <a:ea typeface="Times New Roman" panose="02020603050405020304" pitchFamily="18" charset="0"/>
              </a:rPr>
              <a:t>Comics have been a key element of the Arab world since the early 20th century, and today a flourishing group of Muslim cartoonists living across the world regularly comment on political and cultural events.</a:t>
            </a:r>
          </a:p>
          <a:p>
            <a:endParaRPr lang="en-GB" sz="2100" dirty="0">
              <a:latin typeface="Calibri" panose="020F0502020204030204" pitchFamily="34" charset="0"/>
              <a:ea typeface="Times New Roman" panose="02020603050405020304" pitchFamily="18" charset="0"/>
            </a:endParaRPr>
          </a:p>
          <a:p>
            <a:r>
              <a:rPr lang="en-GB" sz="2100" dirty="0">
                <a:effectLst/>
                <a:latin typeface="Calibri" panose="020F0502020204030204" pitchFamily="34" charset="0"/>
                <a:ea typeface="Times New Roman" panose="02020603050405020304" pitchFamily="18" charset="0"/>
              </a:rPr>
              <a:t>Muslim cartoonists across the Middle East have bravely criticised ISIS through artwork and cartoons. </a:t>
            </a:r>
          </a:p>
          <a:p>
            <a:endParaRPr lang="en-GB" sz="2100" dirty="0">
              <a:effectLst/>
              <a:latin typeface="Calibri" panose="020F0502020204030204" pitchFamily="34" charset="0"/>
              <a:ea typeface="Times New Roman" panose="02020603050405020304" pitchFamily="18" charset="0"/>
            </a:endParaRPr>
          </a:p>
          <a:p>
            <a:r>
              <a:rPr lang="en-GB" sz="2100" dirty="0">
                <a:effectLst/>
                <a:latin typeface="Calibri" panose="020F0502020204030204" pitchFamily="34" charset="0"/>
                <a:ea typeface="Times New Roman" panose="02020603050405020304" pitchFamily="18" charset="0"/>
              </a:rPr>
              <a:t>In the cartoon ‘God and ISIS’ by Osama </a:t>
            </a:r>
            <a:r>
              <a:rPr lang="en-GB" sz="2100" dirty="0" err="1">
                <a:effectLst/>
                <a:latin typeface="Calibri" panose="020F0502020204030204" pitchFamily="34" charset="0"/>
                <a:ea typeface="Times New Roman" panose="02020603050405020304" pitchFamily="18" charset="0"/>
              </a:rPr>
              <a:t>Hajjaj</a:t>
            </a:r>
            <a:r>
              <a:rPr lang="en-GB" sz="2100" dirty="0">
                <a:effectLst/>
                <a:latin typeface="Calibri" panose="020F0502020204030204" pitchFamily="34" charset="0"/>
                <a:ea typeface="Times New Roman" panose="02020603050405020304" pitchFamily="18" charset="0"/>
              </a:rPr>
              <a:t>, God appears and intervenes in an impending brutal murder by directly speaking to a surprised-looking ISIS fighter. The message is clear – </a:t>
            </a:r>
            <a:r>
              <a:rPr lang="en-GB" sz="2100" dirty="0" err="1">
                <a:effectLst/>
                <a:latin typeface="Calibri" panose="020F0502020204030204" pitchFamily="34" charset="0"/>
                <a:ea typeface="Times New Roman" panose="02020603050405020304" pitchFamily="18" charset="0"/>
              </a:rPr>
              <a:t>Hajjaj</a:t>
            </a:r>
            <a:r>
              <a:rPr lang="en-GB" sz="2100" dirty="0">
                <a:effectLst/>
                <a:latin typeface="Calibri" panose="020F0502020204030204" pitchFamily="34" charset="0"/>
                <a:ea typeface="Times New Roman" panose="02020603050405020304" pitchFamily="18" charset="0"/>
              </a:rPr>
              <a:t> does not believe that his God approves of the extremist behaviour of ISIS and their allies. </a:t>
            </a:r>
          </a:p>
        </p:txBody>
      </p:sp>
      <p:pic>
        <p:nvPicPr>
          <p:cNvPr id="5" name="Picture 4" descr="05_14_ISISCartoons_06">
            <a:extLst>
              <a:ext uri="{FF2B5EF4-FFF2-40B4-BE49-F238E27FC236}">
                <a16:creationId xmlns:a16="http://schemas.microsoft.com/office/drawing/2014/main" id="{C4DD1271-BA43-4E5B-6D74-03DD58AC3B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717185"/>
            <a:ext cx="3377261" cy="3995017"/>
          </a:xfrm>
          <a:prstGeom prst="rect">
            <a:avLst/>
          </a:prstGeom>
          <a:noFill/>
          <a:ln>
            <a:noFill/>
          </a:ln>
        </p:spPr>
      </p:pic>
    </p:spTree>
    <p:extLst>
      <p:ext uri="{BB962C8B-B14F-4D97-AF65-F5344CB8AC3E}">
        <p14:creationId xmlns:p14="http://schemas.microsoft.com/office/powerpoint/2010/main" val="157928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‘This is my bloody – this is my body…’</a:t>
            </a:r>
            <a:endParaRPr lang="en-GB" sz="4000" b="1" dirty="0">
              <a:latin typeface="+mn-lt"/>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
        <p:nvSpPr>
          <p:cNvPr id="7" name="TextBox 6">
            <a:extLst>
              <a:ext uri="{FF2B5EF4-FFF2-40B4-BE49-F238E27FC236}">
                <a16:creationId xmlns:a16="http://schemas.microsoft.com/office/drawing/2014/main" id="{F9349F50-6236-08FE-4BAC-BFFE92168588}"/>
              </a:ext>
            </a:extLst>
          </p:cNvPr>
          <p:cNvSpPr txBox="1"/>
          <p:nvPr/>
        </p:nvSpPr>
        <p:spPr>
          <a:xfrm>
            <a:off x="4127774" y="1717185"/>
            <a:ext cx="7501288" cy="3785652"/>
          </a:xfrm>
          <a:prstGeom prst="rect">
            <a:avLst/>
          </a:prstGeom>
          <a:noFill/>
        </p:spPr>
        <p:txBody>
          <a:bodyPr wrap="square" rtlCol="0">
            <a:spAutoFit/>
          </a:bodyPr>
          <a:lstStyle/>
          <a:p>
            <a:r>
              <a:rPr lang="en-GB" sz="2000" dirty="0">
                <a:effectLst/>
                <a:latin typeface="Calibri" panose="020F0502020204030204" pitchFamily="34" charset="0"/>
                <a:ea typeface="Times New Roman" panose="02020603050405020304" pitchFamily="18" charset="0"/>
              </a:rPr>
              <a:t>In the early 2000s a collection of canvases entitled "This is my blood / This is my body" by Alexander </a:t>
            </a:r>
            <a:r>
              <a:rPr lang="en-GB" sz="2000" dirty="0" err="1">
                <a:effectLst/>
                <a:latin typeface="Calibri" panose="020F0502020204030204" pitchFamily="34" charset="0"/>
                <a:ea typeface="Times New Roman" panose="02020603050405020304" pitchFamily="18" charset="0"/>
              </a:rPr>
              <a:t>Kosolapov</a:t>
            </a:r>
            <a:r>
              <a:rPr lang="en-GB" sz="2000" dirty="0">
                <a:effectLst/>
                <a:latin typeface="Calibri" panose="020F0502020204030204" pitchFamily="34" charset="0"/>
                <a:ea typeface="Times New Roman" panose="02020603050405020304" pitchFamily="18" charset="0"/>
              </a:rPr>
              <a:t> created outrage amongst many Christians. Jesus is positioned alongside McDonalds and Coca Cola logos.</a:t>
            </a:r>
          </a:p>
          <a:p>
            <a:endParaRPr lang="en-GB" sz="2000" dirty="0">
              <a:effectLst/>
              <a:latin typeface="Calibri" panose="020F0502020204030204" pitchFamily="34" charset="0"/>
              <a:ea typeface="Times New Roman" panose="02020603050405020304" pitchFamily="18" charset="0"/>
            </a:endParaRPr>
          </a:p>
          <a:p>
            <a:r>
              <a:rPr lang="en-GB" sz="2000" dirty="0">
                <a:effectLst/>
                <a:latin typeface="Calibri" panose="020F0502020204030204" pitchFamily="34" charset="0"/>
                <a:ea typeface="Times New Roman" panose="02020603050405020304" pitchFamily="18" charset="0"/>
              </a:rPr>
              <a:t>"There was public condemnation of my exhibition," he said. "My work was called extremist...I was not myself called extremist," he clarified, "but I had to explain to a court the cultural and political meaning of my work.“</a:t>
            </a:r>
          </a:p>
          <a:p>
            <a:endParaRPr lang="en-GB" sz="2000" dirty="0">
              <a:effectLst/>
              <a:latin typeface="Calibri" panose="020F0502020204030204" pitchFamily="34" charset="0"/>
              <a:ea typeface="Times New Roman" panose="02020603050405020304" pitchFamily="18" charset="0"/>
            </a:endParaRPr>
          </a:p>
          <a:p>
            <a:r>
              <a:rPr lang="en-GB" sz="2000" dirty="0" err="1">
                <a:effectLst/>
                <a:latin typeface="Calibri" panose="020F0502020204030204" pitchFamily="34" charset="0"/>
                <a:ea typeface="Times New Roman" panose="02020603050405020304" pitchFamily="18" charset="0"/>
              </a:rPr>
              <a:t>Kosolapov</a:t>
            </a:r>
            <a:r>
              <a:rPr lang="en-GB" sz="2000" dirty="0">
                <a:effectLst/>
                <a:latin typeface="Calibri" panose="020F0502020204030204" pitchFamily="34" charset="0"/>
                <a:ea typeface="Times New Roman" panose="02020603050405020304" pitchFamily="18" charset="0"/>
              </a:rPr>
              <a:t> compares materialistic culture with religious iconography combining the imagery from both in his work.</a:t>
            </a:r>
          </a:p>
        </p:txBody>
      </p:sp>
      <p:pic>
        <p:nvPicPr>
          <p:cNvPr id="3" name="Picture 2" descr="This is my blood | This is my body – SOTSART by Alexander Kosolapov">
            <a:extLst>
              <a:ext uri="{FF2B5EF4-FFF2-40B4-BE49-F238E27FC236}">
                <a16:creationId xmlns:a16="http://schemas.microsoft.com/office/drawing/2014/main" id="{D9F450E2-D7EC-3D42-9701-E6E4C6AF9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79" y="1717185"/>
            <a:ext cx="3640095" cy="1917200"/>
          </a:xfrm>
          <a:prstGeom prst="rect">
            <a:avLst/>
          </a:prstGeom>
          <a:noFill/>
          <a:ln>
            <a:noFill/>
          </a:ln>
        </p:spPr>
      </p:pic>
      <p:pic>
        <p:nvPicPr>
          <p:cNvPr id="8" name="Picture 7" descr="THIS IS MY BODY, 2001">
            <a:extLst>
              <a:ext uri="{FF2B5EF4-FFF2-40B4-BE49-F238E27FC236}">
                <a16:creationId xmlns:a16="http://schemas.microsoft.com/office/drawing/2014/main" id="{D04B910A-68A9-BBE3-6F43-96DF2B391E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79" y="3689023"/>
            <a:ext cx="3640095" cy="1778768"/>
          </a:xfrm>
          <a:prstGeom prst="rect">
            <a:avLst/>
          </a:prstGeom>
          <a:noFill/>
          <a:ln>
            <a:noFill/>
          </a:ln>
        </p:spPr>
      </p:pic>
    </p:spTree>
    <p:extLst>
      <p:ext uri="{BB962C8B-B14F-4D97-AF65-F5344CB8AC3E}">
        <p14:creationId xmlns:p14="http://schemas.microsoft.com/office/powerpoint/2010/main" val="217822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Discuss These Viewpoints - 1</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2181726"/>
            <a:ext cx="11261558" cy="3192379"/>
          </a:xfrm>
        </p:spPr>
        <p:txBody>
          <a:bodyPr>
            <a:noAutofit/>
          </a:bodyPr>
          <a:lstStyle/>
          <a:p>
            <a:r>
              <a:rPr lang="en-GB" sz="2800" dirty="0"/>
              <a:t>“The whole point of art is freedom of expression. I don’t believe in any form of censorship – art should offend – that’s its job – if it doesn’t offend then it’s just bland wallpaper. Let me make myself clear, nothing should be off limits in art – it should always challenge the establishment and the status quo…”</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177802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Discuss These Viewpoints - 2</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2181726"/>
            <a:ext cx="11261558" cy="3192379"/>
          </a:xfrm>
        </p:spPr>
        <p:txBody>
          <a:bodyPr>
            <a:noAutofit/>
          </a:bodyPr>
          <a:lstStyle/>
          <a:p>
            <a:r>
              <a:rPr lang="en-GB" sz="2800" dirty="0"/>
              <a:t>“I think there should be some limits to what these so-called artists do – I mean there was one bloke who just pickles sharks and charges millions for them – and you shouldn’t be able to just upset people for the sake of it either – religion means a lot to some people so leave it alone!”</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69927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Discuss These Viewpoints - 3</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2181726"/>
            <a:ext cx="11261558" cy="3192379"/>
          </a:xfrm>
        </p:spPr>
        <p:txBody>
          <a:bodyPr>
            <a:noAutofit/>
          </a:bodyPr>
          <a:lstStyle/>
          <a:p>
            <a:r>
              <a:rPr lang="en-GB" sz="2800" dirty="0"/>
              <a:t>“I find the whole debate very difficult…I don’t want to put rules on art but then I don’t want to offend people either…and so much of this conceptual art is so difficult to understand…what does the law say about it?”</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26955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Discuss These Viewpoints - 4</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2181726"/>
            <a:ext cx="11261558" cy="3192379"/>
          </a:xfrm>
        </p:spPr>
        <p:txBody>
          <a:bodyPr>
            <a:noAutofit/>
          </a:bodyPr>
          <a:lstStyle/>
          <a:p>
            <a:r>
              <a:rPr lang="en-GB" sz="2800" dirty="0"/>
              <a:t>“The only art to be allowed should be religious and only representing the one, true religion… and it should be very respectful and only allowed to be shown in our holy buildings…”</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33372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Task</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2181726"/>
            <a:ext cx="11261558" cy="3192379"/>
          </a:xfrm>
        </p:spPr>
        <p:txBody>
          <a:bodyPr>
            <a:noAutofit/>
          </a:bodyPr>
          <a:lstStyle/>
          <a:p>
            <a:r>
              <a:rPr lang="en-GB" sz="2800" dirty="0"/>
              <a:t>Split into </a:t>
            </a:r>
            <a:r>
              <a:rPr lang="en-GB" sz="2800"/>
              <a:t>four groups</a:t>
            </a:r>
            <a:endParaRPr lang="en-GB" sz="2800" dirty="0"/>
          </a:p>
          <a:p>
            <a:endParaRPr lang="en-GB" sz="2800" dirty="0"/>
          </a:p>
          <a:p>
            <a:r>
              <a:rPr lang="en-GB" sz="2800" dirty="0"/>
              <a:t>Discuss and answer the questions on the handouts.</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385574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1009729"/>
            <a:ext cx="9144000" cy="690880"/>
          </a:xfrm>
        </p:spPr>
        <p:txBody>
          <a:bodyPr>
            <a:normAutofit/>
          </a:bodyPr>
          <a:lstStyle/>
          <a:p>
            <a:r>
              <a:rPr lang="en-US" sz="4000" b="1" dirty="0">
                <a:latin typeface="+mn-lt"/>
              </a:rPr>
              <a:t>Art and secularism</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1524000" y="2710339"/>
            <a:ext cx="9144000" cy="1437322"/>
          </a:xfrm>
        </p:spPr>
        <p:txBody>
          <a:bodyPr>
            <a:noAutofit/>
          </a:bodyPr>
          <a:lstStyle/>
          <a:p>
            <a:r>
              <a:rPr lang="en-GB" sz="3200" dirty="0"/>
              <a:t>How does art challenge religious privilege, tolerance, and discrimination?</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69029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Vocabulary</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1773238"/>
            <a:ext cx="11261558" cy="4156868"/>
          </a:xfrm>
        </p:spPr>
        <p:txBody>
          <a:bodyPr>
            <a:noAutofit/>
          </a:bodyPr>
          <a:lstStyle/>
          <a:p>
            <a:pPr algn="l" rtl="0" fontAlgn="base"/>
            <a:r>
              <a:rPr lang="en-GB" sz="2700" b="1" i="0" dirty="0">
                <a:solidFill>
                  <a:srgbClr val="000000"/>
                </a:solidFill>
                <a:effectLst/>
                <a:latin typeface="Calibri" panose="020F0502020204030204" pitchFamily="34" charset="0"/>
              </a:rPr>
              <a:t>Parody</a:t>
            </a:r>
            <a:r>
              <a:rPr lang="en-GB" sz="2700" b="0" i="0" dirty="0">
                <a:solidFill>
                  <a:srgbClr val="000000"/>
                </a:solidFill>
                <a:effectLst/>
                <a:latin typeface="Calibri" panose="020F0502020204030204" pitchFamily="34" charset="0"/>
              </a:rPr>
              <a:t> </a:t>
            </a:r>
          </a:p>
          <a:p>
            <a:pPr algn="l" rtl="0" fontAlgn="base"/>
            <a:r>
              <a:rPr lang="en-GB" sz="2700" b="0" i="0" dirty="0">
                <a:solidFill>
                  <a:srgbClr val="000000"/>
                </a:solidFill>
                <a:effectLst/>
                <a:latin typeface="Calibri" panose="020F0502020204030204" pitchFamily="34" charset="0"/>
              </a:rPr>
              <a:t>A humorous or satirical imitation of a serious piece of literature or artwork</a:t>
            </a:r>
          </a:p>
          <a:p>
            <a:pPr algn="l" rtl="0" fontAlgn="base"/>
            <a:endParaRPr lang="en-GB" sz="2700" dirty="0">
              <a:solidFill>
                <a:srgbClr val="000000"/>
              </a:solidFill>
              <a:latin typeface="Calibri" panose="020F0502020204030204" pitchFamily="34" charset="0"/>
            </a:endParaRPr>
          </a:p>
          <a:p>
            <a:pPr algn="l" rtl="0" fontAlgn="base"/>
            <a:endParaRPr lang="en-GB" sz="2700" b="0" i="0" dirty="0">
              <a:solidFill>
                <a:srgbClr val="000000"/>
              </a:solidFill>
              <a:effectLst/>
              <a:latin typeface="Calibri" panose="020F0502020204030204" pitchFamily="34" charset="0"/>
            </a:endParaRPr>
          </a:p>
          <a:p>
            <a:pPr algn="l" rtl="0" fontAlgn="base"/>
            <a:r>
              <a:rPr lang="en-GB" sz="2700" b="1" dirty="0">
                <a:solidFill>
                  <a:srgbClr val="000000"/>
                </a:solidFill>
                <a:latin typeface="Calibri" panose="020F0502020204030204" pitchFamily="34" charset="0"/>
              </a:rPr>
              <a:t>Satire</a:t>
            </a:r>
          </a:p>
          <a:p>
            <a:pPr algn="l" rtl="0" fontAlgn="base"/>
            <a:r>
              <a:rPr lang="en-GB" sz="2700" dirty="0">
                <a:solidFill>
                  <a:srgbClr val="000000"/>
                </a:solidFill>
                <a:latin typeface="Calibri" panose="020F0502020204030204" pitchFamily="34" charset="0"/>
              </a:rPr>
              <a:t>The use of irony, sarcasm, ridicule in exposing, denouncing, or deriding vice, folly</a:t>
            </a:r>
            <a:endParaRPr lang="en-GB" sz="2700" b="0" i="0" dirty="0">
              <a:solidFill>
                <a:srgbClr val="000000"/>
              </a:solidFill>
              <a:effectLst/>
              <a:latin typeface="Segoe UI" panose="020B0502040204020203" pitchFamily="34" charset="0"/>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393350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The Creation of Adam</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1773238"/>
            <a:ext cx="11261558" cy="4156868"/>
          </a:xfrm>
        </p:spPr>
        <p:txBody>
          <a:bodyPr>
            <a:noAutofit/>
          </a:bodyPr>
          <a:lstStyle/>
          <a:p>
            <a:pPr algn="l" fontAlgn="base"/>
            <a:r>
              <a:rPr lang="en-GB" sz="2700" dirty="0">
                <a:solidFill>
                  <a:srgbClr val="000000"/>
                </a:solidFill>
                <a:latin typeface="Calibri" panose="020F0502020204030204" pitchFamily="34" charset="0"/>
              </a:rPr>
              <a:t>The Creation of Adam is a painting by Italian artist Michelangelo, which forms a key part of the Sistine Chapel's ceiling, painted c. 1508–1512. </a:t>
            </a:r>
          </a:p>
          <a:p>
            <a:pPr algn="l" fontAlgn="base"/>
            <a:endParaRPr lang="en-GB" sz="2700" dirty="0">
              <a:solidFill>
                <a:srgbClr val="000000"/>
              </a:solidFill>
              <a:latin typeface="Calibri" panose="020F0502020204030204" pitchFamily="34" charset="0"/>
            </a:endParaRPr>
          </a:p>
          <a:p>
            <a:pPr algn="l" fontAlgn="base"/>
            <a:r>
              <a:rPr lang="en-GB" sz="2700" dirty="0">
                <a:solidFill>
                  <a:srgbClr val="000000"/>
                </a:solidFill>
                <a:latin typeface="Calibri" panose="020F0502020204030204" pitchFamily="34" charset="0"/>
              </a:rPr>
              <a:t>It depicts the Biblical creation narrative from the Book of Genesis in which God gives life to Adam, the first man. </a:t>
            </a:r>
          </a:p>
          <a:p>
            <a:pPr algn="l" fontAlgn="base"/>
            <a:endParaRPr lang="en-GB" sz="2700" dirty="0">
              <a:solidFill>
                <a:srgbClr val="000000"/>
              </a:solidFill>
              <a:latin typeface="Calibri" panose="020F0502020204030204" pitchFamily="34" charset="0"/>
            </a:endParaRPr>
          </a:p>
          <a:p>
            <a:pPr algn="l" fontAlgn="base"/>
            <a:r>
              <a:rPr lang="en-GB" sz="2700" dirty="0">
                <a:solidFill>
                  <a:srgbClr val="000000"/>
                </a:solidFill>
                <a:latin typeface="Calibri" panose="020F0502020204030204" pitchFamily="34" charset="0"/>
              </a:rPr>
              <a:t>First discuss the original image and its meaning within the context of Christianity. What does it depict and what impact would it have had on worshippers sitting beneath it and looking up?</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5366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77921" y="5306317"/>
            <a:ext cx="11261558" cy="908927"/>
          </a:xfrm>
        </p:spPr>
        <p:txBody>
          <a:bodyPr>
            <a:noAutofit/>
          </a:bodyPr>
          <a:lstStyle/>
          <a:p>
            <a:pPr algn="l" fontAlgn="base"/>
            <a:r>
              <a:rPr lang="en-GB" sz="2700" dirty="0">
                <a:solidFill>
                  <a:srgbClr val="000000"/>
                </a:solidFill>
                <a:latin typeface="Calibri" panose="020F0502020204030204" pitchFamily="34" charset="0"/>
              </a:rPr>
              <a:t>What does it depict and what impact would it have had on worshippers sitting beneath it and looking up?</a:t>
            </a: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pic>
        <p:nvPicPr>
          <p:cNvPr id="8" name="Picture 7" descr="The Creation of Adam - Wikipedia">
            <a:extLst>
              <a:ext uri="{FF2B5EF4-FFF2-40B4-BE49-F238E27FC236}">
                <a16:creationId xmlns:a16="http://schemas.microsoft.com/office/drawing/2014/main" id="{B20ACF1E-5422-7CDB-D6AF-B8268B7E7F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058" y="859903"/>
            <a:ext cx="8871284" cy="4446414"/>
          </a:xfrm>
          <a:prstGeom prst="rect">
            <a:avLst/>
          </a:prstGeom>
          <a:noFill/>
          <a:ln>
            <a:noFill/>
          </a:ln>
        </p:spPr>
      </p:pic>
    </p:spTree>
    <p:extLst>
      <p:ext uri="{BB962C8B-B14F-4D97-AF65-F5344CB8AC3E}">
        <p14:creationId xmlns:p14="http://schemas.microsoft.com/office/powerpoint/2010/main" val="31079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The Flying Spaghetti Monster</a:t>
            </a:r>
            <a:endParaRPr lang="en-GB" sz="4000" b="1" dirty="0">
              <a:latin typeface="+mn-lt"/>
            </a:endParaRPr>
          </a:p>
        </p:txBody>
      </p:sp>
      <p:sp>
        <p:nvSpPr>
          <p:cNvPr id="3" name="Subtitle 2">
            <a:extLst>
              <a:ext uri="{FF2B5EF4-FFF2-40B4-BE49-F238E27FC236}">
                <a16:creationId xmlns:a16="http://schemas.microsoft.com/office/drawing/2014/main" id="{D21BC13E-5B47-6923-C69D-2B3500DB5024}"/>
              </a:ext>
            </a:extLst>
          </p:cNvPr>
          <p:cNvSpPr>
            <a:spLocks noGrp="1"/>
          </p:cNvSpPr>
          <p:nvPr>
            <p:ph type="subTitle" idx="1"/>
          </p:nvPr>
        </p:nvSpPr>
        <p:spPr>
          <a:xfrm>
            <a:off x="465221" y="1618774"/>
            <a:ext cx="11261558" cy="4548346"/>
          </a:xfrm>
        </p:spPr>
        <p:txBody>
          <a:bodyPr>
            <a:noAutofit/>
          </a:bodyPr>
          <a:lstStyle/>
          <a:p>
            <a:pPr algn="l"/>
            <a:r>
              <a:rPr lang="en-GB" dirty="0"/>
              <a:t>The next slide depicts The Flying Spaghetti Monster who is the god of the Church of the Flying Spaghetti Monster (or </a:t>
            </a:r>
            <a:r>
              <a:rPr lang="en-GB" dirty="0" err="1"/>
              <a:t>Pastafarianism</a:t>
            </a:r>
            <a:r>
              <a:rPr lang="en-GB" dirty="0"/>
              <a:t>) - a group that encourages a unique view of religion and was created to oppose the teaching of creationism to school children in the United States in 2005.</a:t>
            </a:r>
          </a:p>
          <a:p>
            <a:pPr algn="l"/>
            <a:r>
              <a:rPr lang="en-GB" dirty="0"/>
              <a:t>Many followers of the FSM wear pasta strainers on their heads in homage to their god and endeavour to be nice everyone. ‘Believers’ end their prayers with ‘r-amen’ rather than ‘a-men’. </a:t>
            </a:r>
          </a:p>
          <a:p>
            <a:pPr algn="l"/>
            <a:r>
              <a:rPr lang="en-GB" dirty="0"/>
              <a:t>So, is the Church of the Flying Spaghetti Monster just a joke? In one way it is, but for Bobby his ‘religion’ represents many very important principles. In an open letter explaining his thoughts on his new ‘religion’, Henderson explains that if creationism is to be taught alongside evolution, so should the belief that a Flying Spaghetti Monster created the universe. </a:t>
            </a:r>
          </a:p>
          <a:p>
            <a:endParaRPr lang="en-GB" dirty="0"/>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Tree>
    <p:extLst>
      <p:ext uri="{BB962C8B-B14F-4D97-AF65-F5344CB8AC3E}">
        <p14:creationId xmlns:p14="http://schemas.microsoft.com/office/powerpoint/2010/main" val="133081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The Flying Spaghetti Monster</a:t>
            </a:r>
            <a:endParaRPr lang="en-GB" sz="4000" b="1" dirty="0">
              <a:latin typeface="+mn-lt"/>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pic>
        <p:nvPicPr>
          <p:cNvPr id="5" name="Picture 4" descr="Flying Spaghetti Monster - Wikipedia">
            <a:extLst>
              <a:ext uri="{FF2B5EF4-FFF2-40B4-BE49-F238E27FC236}">
                <a16:creationId xmlns:a16="http://schemas.microsoft.com/office/drawing/2014/main" id="{6C396850-9F8E-3621-9805-CEEB1A9E0C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5247" y="1713440"/>
            <a:ext cx="8922753" cy="4216666"/>
          </a:xfrm>
          <a:prstGeom prst="rect">
            <a:avLst/>
          </a:prstGeom>
          <a:noFill/>
          <a:ln>
            <a:noFill/>
          </a:ln>
        </p:spPr>
      </p:pic>
    </p:spTree>
    <p:extLst>
      <p:ext uri="{BB962C8B-B14F-4D97-AF65-F5344CB8AC3E}">
        <p14:creationId xmlns:p14="http://schemas.microsoft.com/office/powerpoint/2010/main" val="292953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Antonio Federici</a:t>
            </a:r>
            <a:endParaRPr lang="en-GB" sz="4000" b="1" dirty="0">
              <a:latin typeface="+mn-lt"/>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pic>
        <p:nvPicPr>
          <p:cNvPr id="3" name="Picture 2" descr="The advert for Antonio Federici ice cream">
            <a:extLst>
              <a:ext uri="{FF2B5EF4-FFF2-40B4-BE49-F238E27FC236}">
                <a16:creationId xmlns:a16="http://schemas.microsoft.com/office/drawing/2014/main" id="{CED7C330-4971-B55B-3716-7F2925FF4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908" y="1625255"/>
            <a:ext cx="3454333" cy="4304851"/>
          </a:xfrm>
          <a:prstGeom prst="rect">
            <a:avLst/>
          </a:prstGeom>
          <a:noFill/>
          <a:ln>
            <a:noFill/>
          </a:ln>
        </p:spPr>
      </p:pic>
      <p:sp>
        <p:nvSpPr>
          <p:cNvPr id="7" name="TextBox 6">
            <a:extLst>
              <a:ext uri="{FF2B5EF4-FFF2-40B4-BE49-F238E27FC236}">
                <a16:creationId xmlns:a16="http://schemas.microsoft.com/office/drawing/2014/main" id="{F9349F50-6236-08FE-4BAC-BFFE92168588}"/>
              </a:ext>
            </a:extLst>
          </p:cNvPr>
          <p:cNvSpPr txBox="1"/>
          <p:nvPr/>
        </p:nvSpPr>
        <p:spPr>
          <a:xfrm>
            <a:off x="4511040" y="1618774"/>
            <a:ext cx="7193280" cy="4154984"/>
          </a:xfrm>
          <a:prstGeom prst="rect">
            <a:avLst/>
          </a:prstGeom>
          <a:noFill/>
        </p:spPr>
        <p:txBody>
          <a:bodyPr wrap="square" rtlCol="0">
            <a:spAutoFit/>
          </a:bodyPr>
          <a:lstStyle/>
          <a:p>
            <a:r>
              <a:rPr lang="en-GB" sz="2200" dirty="0">
                <a:effectLst/>
                <a:latin typeface="Calibri" panose="020F0502020204030204" pitchFamily="34" charset="0"/>
                <a:ea typeface="Times New Roman" panose="02020603050405020304" pitchFamily="18" charset="0"/>
              </a:rPr>
              <a:t>Antonio Federici's Ice Cream’s advert presented a pregnant nun eating ice cream in a church alongside the slogan "immaculately conceived". The Advertising Standards Authority banned it, saying it mocked Catholic beliefs.</a:t>
            </a:r>
            <a:endParaRPr lang="en-GB" sz="2200" dirty="0">
              <a:effectLst/>
              <a:latin typeface="Times New Roman" panose="02020603050405020304" pitchFamily="18" charset="0"/>
              <a:ea typeface="Times New Roman" panose="02020603050405020304" pitchFamily="18" charset="0"/>
            </a:endParaRPr>
          </a:p>
          <a:p>
            <a:pPr>
              <a:tabLst>
                <a:tab pos="2796540" algn="l"/>
              </a:tabLst>
            </a:pPr>
            <a:r>
              <a:rPr lang="en-GB" sz="2200" dirty="0">
                <a:effectLst/>
                <a:latin typeface="Calibri" panose="020F050202020403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a:p>
            <a:r>
              <a:rPr lang="en-GB" sz="2200" dirty="0">
                <a:effectLst/>
                <a:latin typeface="Calibri" panose="020F0502020204030204" pitchFamily="34" charset="0"/>
                <a:ea typeface="Times New Roman" panose="02020603050405020304" pitchFamily="18" charset="0"/>
              </a:rPr>
              <a:t>Antonio Federici Ltd said the idea of "conception" represented the creation of their ice cream. It went on to say that the use of religious imagery represented its passion for its product. The firm said it also wished to "comment on and question, using satire and gentle humour, the relevance and hypocrisy of religion and the attitudes of the church to social issues".</a:t>
            </a:r>
            <a:endParaRPr lang="en-GB"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572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94D-ECB8-A361-872A-CD6F17B34AB6}"/>
              </a:ext>
            </a:extLst>
          </p:cNvPr>
          <p:cNvSpPr>
            <a:spLocks noGrp="1"/>
          </p:cNvSpPr>
          <p:nvPr>
            <p:ph type="ctrTitle"/>
          </p:nvPr>
        </p:nvSpPr>
        <p:spPr>
          <a:xfrm>
            <a:off x="1524000" y="927894"/>
            <a:ext cx="9144000" cy="690880"/>
          </a:xfrm>
        </p:spPr>
        <p:txBody>
          <a:bodyPr>
            <a:normAutofit/>
          </a:bodyPr>
          <a:lstStyle/>
          <a:p>
            <a:r>
              <a:rPr lang="en-US" sz="4000" b="1" dirty="0">
                <a:latin typeface="+mn-lt"/>
              </a:rPr>
              <a:t>Antonio Federici</a:t>
            </a:r>
            <a:endParaRPr lang="en-GB" sz="4000" b="1" dirty="0">
              <a:latin typeface="+mn-lt"/>
            </a:endParaRPr>
          </a:p>
        </p:txBody>
      </p:sp>
      <p:pic>
        <p:nvPicPr>
          <p:cNvPr id="4" name="Picture 3" descr="Background pattern&#10;&#10;Description automatically generated">
            <a:extLst>
              <a:ext uri="{FF2B5EF4-FFF2-40B4-BE49-F238E27FC236}">
                <a16:creationId xmlns:a16="http://schemas.microsoft.com/office/drawing/2014/main" id="{24137F5D-E637-0C12-59B4-FFB92C578CE2}"/>
              </a:ext>
            </a:extLst>
          </p:cNvPr>
          <p:cNvPicPr>
            <a:picLocks noChangeAspect="1"/>
          </p:cNvPicPr>
          <p:nvPr/>
        </p:nvPicPr>
        <p:blipFill rotWithShape="1">
          <a:blip r:embed="rId2">
            <a:extLst>
              <a:ext uri="{28A0092B-C50C-407E-A947-70E740481C1C}">
                <a14:useLocalDpi xmlns:a14="http://schemas.microsoft.com/office/drawing/2010/main" val="0"/>
              </a:ext>
            </a:extLst>
          </a:blip>
          <a:srcRect l="83" t="22453" r="-83" b="63409"/>
          <a:stretch/>
        </p:blipFill>
        <p:spPr>
          <a:xfrm>
            <a:off x="0" y="0"/>
            <a:ext cx="12217400" cy="690880"/>
          </a:xfrm>
          <a:prstGeom prst="rect">
            <a:avLst/>
          </a:prstGeom>
        </p:spPr>
      </p:pic>
      <p:pic>
        <p:nvPicPr>
          <p:cNvPr id="6" name="Picture 5" descr="Background pattern&#10;&#10;Description automatically generated">
            <a:extLst>
              <a:ext uri="{FF2B5EF4-FFF2-40B4-BE49-F238E27FC236}">
                <a16:creationId xmlns:a16="http://schemas.microsoft.com/office/drawing/2014/main" id="{319EEA92-03AF-6C5F-5E32-3DEDFF552A6A}"/>
              </a:ext>
            </a:extLst>
          </p:cNvPr>
          <p:cNvPicPr>
            <a:picLocks noChangeAspect="1"/>
          </p:cNvPicPr>
          <p:nvPr/>
        </p:nvPicPr>
        <p:blipFill rotWithShape="1">
          <a:blip r:embed="rId2">
            <a:extLst>
              <a:ext uri="{28A0092B-C50C-407E-A947-70E740481C1C}">
                <a14:useLocalDpi xmlns:a14="http://schemas.microsoft.com/office/drawing/2010/main" val="0"/>
              </a:ext>
            </a:extLst>
          </a:blip>
          <a:srcRect l="-62" t="85833" r="62" b="29"/>
          <a:stretch/>
        </p:blipFill>
        <p:spPr>
          <a:xfrm>
            <a:off x="0" y="6167120"/>
            <a:ext cx="12202160" cy="689444"/>
          </a:xfrm>
          <a:prstGeom prst="rect">
            <a:avLst/>
          </a:prstGeom>
        </p:spPr>
      </p:pic>
      <p:sp>
        <p:nvSpPr>
          <p:cNvPr id="7" name="TextBox 6">
            <a:extLst>
              <a:ext uri="{FF2B5EF4-FFF2-40B4-BE49-F238E27FC236}">
                <a16:creationId xmlns:a16="http://schemas.microsoft.com/office/drawing/2014/main" id="{F9349F50-6236-08FE-4BAC-BFFE92168588}"/>
              </a:ext>
            </a:extLst>
          </p:cNvPr>
          <p:cNvSpPr txBox="1"/>
          <p:nvPr/>
        </p:nvSpPr>
        <p:spPr>
          <a:xfrm>
            <a:off x="4511040" y="1618774"/>
            <a:ext cx="7193280" cy="3477875"/>
          </a:xfrm>
          <a:prstGeom prst="rect">
            <a:avLst/>
          </a:prstGeom>
          <a:noFill/>
        </p:spPr>
        <p:txBody>
          <a:bodyPr wrap="square" rtlCol="0">
            <a:spAutoFit/>
          </a:bodyPr>
          <a:lstStyle/>
          <a:p>
            <a:r>
              <a:rPr lang="en-GB" sz="2200" dirty="0">
                <a:effectLst/>
                <a:latin typeface="Calibri" panose="020F0502020204030204" pitchFamily="34" charset="0"/>
                <a:ea typeface="Times New Roman" panose="02020603050405020304" pitchFamily="18" charset="0"/>
              </a:rPr>
              <a:t>The ASA said in its ruling: "We considered the use of a nun pregnant through immaculate conception was likely to be seen as a distortion and mockery of the beliefs of Catholics. We concluded that to use such an image in a light-hearted way to advertise ice cream was likely to cause serious offence to readers, particularly Catholics."</a:t>
            </a:r>
          </a:p>
          <a:p>
            <a:endParaRPr lang="en-GB" sz="2200" dirty="0">
              <a:effectLst/>
              <a:latin typeface="Calibri" panose="020F0502020204030204" pitchFamily="34" charset="0"/>
              <a:ea typeface="Times New Roman" panose="02020603050405020304" pitchFamily="18" charset="0"/>
            </a:endParaRPr>
          </a:p>
          <a:p>
            <a:r>
              <a:rPr lang="en-GB" sz="2200" dirty="0">
                <a:effectLst/>
                <a:latin typeface="Calibri" panose="020F0502020204030204" pitchFamily="34" charset="0"/>
                <a:ea typeface="Times New Roman" panose="02020603050405020304" pitchFamily="18" charset="0"/>
              </a:rPr>
              <a:t>The ASA banned another advert for Antonio Federici in July 2009 that showed a priest and a nun appearing as if they were about to kiss.</a:t>
            </a:r>
          </a:p>
        </p:txBody>
      </p:sp>
      <p:pic>
        <p:nvPicPr>
          <p:cNvPr id="5" name="Picture 4" descr="Adeevee | Only selected creativity - Antonio Federici Ice Cream: We Believe  In Salivation">
            <a:extLst>
              <a:ext uri="{FF2B5EF4-FFF2-40B4-BE49-F238E27FC236}">
                <a16:creationId xmlns:a16="http://schemas.microsoft.com/office/drawing/2014/main" id="{0788022F-07DA-FC72-F85D-BA5E8D4675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29" y="1618774"/>
            <a:ext cx="3468855" cy="4333765"/>
          </a:xfrm>
          <a:prstGeom prst="rect">
            <a:avLst/>
          </a:prstGeom>
          <a:noFill/>
          <a:ln>
            <a:noFill/>
          </a:ln>
        </p:spPr>
      </p:pic>
    </p:spTree>
    <p:extLst>
      <p:ext uri="{BB962C8B-B14F-4D97-AF65-F5344CB8AC3E}">
        <p14:creationId xmlns:p14="http://schemas.microsoft.com/office/powerpoint/2010/main" val="714761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Widescreen</PresentationFormat>
  <Paragraphs>60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Times New Roman</vt:lpstr>
      <vt:lpstr>Office Theme</vt:lpstr>
      <vt:lpstr>Art and secularism</vt:lpstr>
      <vt:lpstr>Art and secularism</vt:lpstr>
      <vt:lpstr>Vocabulary</vt:lpstr>
      <vt:lpstr>The Creation of Adam</vt:lpstr>
      <vt:lpstr>PowerPoint Presentation</vt:lpstr>
      <vt:lpstr>The Flying Spaghetti Monster</vt:lpstr>
      <vt:lpstr>The Flying Spaghetti Monster</vt:lpstr>
      <vt:lpstr>Antonio Federici</vt:lpstr>
      <vt:lpstr>Antonio Federici</vt:lpstr>
      <vt:lpstr>The Satirical Approach to Religion</vt:lpstr>
      <vt:lpstr>The Satirical Approach to Religion</vt:lpstr>
      <vt:lpstr>The Satirical Approach to Religion</vt:lpstr>
      <vt:lpstr>‘This is my bloody – this is my body…’</vt:lpstr>
      <vt:lpstr>Discuss These Viewpoints - 1</vt:lpstr>
      <vt:lpstr>Discuss These Viewpoints - 2</vt:lpstr>
      <vt:lpstr>Discuss These Viewpoints - 3</vt:lpstr>
      <vt:lpstr>Discuss These Viewpoints - 4</vt:lpstr>
      <vt:lpstr>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Jack Rivington</dc:creator>
  <cp:lastModifiedBy>Jack Rivington</cp:lastModifiedBy>
  <cp:revision>2</cp:revision>
  <dcterms:created xsi:type="dcterms:W3CDTF">2023-02-25T19:01:25Z</dcterms:created>
  <dcterms:modified xsi:type="dcterms:W3CDTF">2023-10-27T13:04:11Z</dcterms:modified>
</cp:coreProperties>
</file>