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0" d="100"/>
          <a:sy n="60" d="100"/>
        </p:scale>
        <p:origin x="96" y="11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ck Rivington" userId="58538a02-03e1-45bf-bcbf-5458d3171061" providerId="ADAL" clId="{69BEE6DA-C41B-4A28-A0EB-143623C85EA4}"/>
    <pc:docChg chg="undo custSel addSld delSld modSld sldOrd">
      <pc:chgData name="Jack Rivington" userId="58538a02-03e1-45bf-bcbf-5458d3171061" providerId="ADAL" clId="{69BEE6DA-C41B-4A28-A0EB-143623C85EA4}" dt="2023-02-25T20:32:12.518" v="3178" actId="20577"/>
      <pc:docMkLst>
        <pc:docMk/>
      </pc:docMkLst>
      <pc:sldChg chg="addSp delSp modSp mod">
        <pc:chgData name="Jack Rivington" userId="58538a02-03e1-45bf-bcbf-5458d3171061" providerId="ADAL" clId="{69BEE6DA-C41B-4A28-A0EB-143623C85EA4}" dt="2023-02-25T19:40:48.275" v="386" actId="113"/>
        <pc:sldMkLst>
          <pc:docMk/>
          <pc:sldMk cId="4015239195" sldId="256"/>
        </pc:sldMkLst>
        <pc:spChg chg="mod">
          <ac:chgData name="Jack Rivington" userId="58538a02-03e1-45bf-bcbf-5458d3171061" providerId="ADAL" clId="{69BEE6DA-C41B-4A28-A0EB-143623C85EA4}" dt="2023-02-25T19:40:48.275" v="386" actId="113"/>
          <ac:spMkLst>
            <pc:docMk/>
            <pc:sldMk cId="4015239195" sldId="256"/>
            <ac:spMk id="2" creationId="{D1F5494D-ECB8-A361-872A-CD6F17B34AB6}"/>
          </ac:spMkLst>
        </pc:spChg>
        <pc:spChg chg="del">
          <ac:chgData name="Jack Rivington" userId="58538a02-03e1-45bf-bcbf-5458d3171061" providerId="ADAL" clId="{69BEE6DA-C41B-4A28-A0EB-143623C85EA4}" dt="2023-02-25T19:37:22.912" v="129" actId="478"/>
          <ac:spMkLst>
            <pc:docMk/>
            <pc:sldMk cId="4015239195" sldId="256"/>
            <ac:spMk id="3" creationId="{D21BC13E-5B47-6923-C69D-2B3500DB5024}"/>
          </ac:spMkLst>
        </pc:spChg>
        <pc:spChg chg="add del mod">
          <ac:chgData name="Jack Rivington" userId="58538a02-03e1-45bf-bcbf-5458d3171061" providerId="ADAL" clId="{69BEE6DA-C41B-4A28-A0EB-143623C85EA4}" dt="2023-02-25T19:37:24.741" v="130" actId="478"/>
          <ac:spMkLst>
            <pc:docMk/>
            <pc:sldMk cId="4015239195" sldId="256"/>
            <ac:spMk id="9" creationId="{00F7D4D0-C11D-6C09-294F-8B293FCEB3C9}"/>
          </ac:spMkLst>
        </pc:spChg>
      </pc:sldChg>
      <pc:sldChg chg="addSp delSp modSp mod">
        <pc:chgData name="Jack Rivington" userId="58538a02-03e1-45bf-bcbf-5458d3171061" providerId="ADAL" clId="{69BEE6DA-C41B-4A28-A0EB-143623C85EA4}" dt="2023-02-25T19:40:43.381" v="385" actId="113"/>
        <pc:sldMkLst>
          <pc:docMk/>
          <pc:sldMk cId="690299999" sldId="257"/>
        </pc:sldMkLst>
        <pc:spChg chg="mod">
          <ac:chgData name="Jack Rivington" userId="58538a02-03e1-45bf-bcbf-5458d3171061" providerId="ADAL" clId="{69BEE6DA-C41B-4A28-A0EB-143623C85EA4}" dt="2023-02-25T19:40:43.381" v="385" actId="113"/>
          <ac:spMkLst>
            <pc:docMk/>
            <pc:sldMk cId="690299999" sldId="257"/>
            <ac:spMk id="2" creationId="{D1F5494D-ECB8-A361-872A-CD6F17B34AB6}"/>
          </ac:spMkLst>
        </pc:spChg>
        <pc:spChg chg="mod">
          <ac:chgData name="Jack Rivington" userId="58538a02-03e1-45bf-bcbf-5458d3171061" providerId="ADAL" clId="{69BEE6DA-C41B-4A28-A0EB-143623C85EA4}" dt="2023-02-25T19:37:16.690" v="128" actId="255"/>
          <ac:spMkLst>
            <pc:docMk/>
            <pc:sldMk cId="690299999" sldId="257"/>
            <ac:spMk id="3" creationId="{D21BC13E-5B47-6923-C69D-2B3500DB5024}"/>
          </ac:spMkLst>
        </pc:spChg>
        <pc:spChg chg="add del mod">
          <ac:chgData name="Jack Rivington" userId="58538a02-03e1-45bf-bcbf-5458d3171061" providerId="ADAL" clId="{69BEE6DA-C41B-4A28-A0EB-143623C85EA4}" dt="2023-02-25T19:35:28.580" v="89" actId="478"/>
          <ac:spMkLst>
            <pc:docMk/>
            <pc:sldMk cId="690299999" sldId="257"/>
            <ac:spMk id="8" creationId="{A2B13E6F-F520-C365-56DD-5B98C8FE316C}"/>
          </ac:spMkLst>
        </pc:spChg>
      </pc:sldChg>
      <pc:sldChg chg="modSp mod">
        <pc:chgData name="Jack Rivington" userId="58538a02-03e1-45bf-bcbf-5458d3171061" providerId="ADAL" clId="{69BEE6DA-C41B-4A28-A0EB-143623C85EA4}" dt="2023-02-25T19:55:48.106" v="1302" actId="14100"/>
        <pc:sldMkLst>
          <pc:docMk/>
          <pc:sldMk cId="3933505351" sldId="258"/>
        </pc:sldMkLst>
        <pc:spChg chg="mod">
          <ac:chgData name="Jack Rivington" userId="58538a02-03e1-45bf-bcbf-5458d3171061" providerId="ADAL" clId="{69BEE6DA-C41B-4A28-A0EB-143623C85EA4}" dt="2023-02-25T19:40:56.006" v="387" actId="113"/>
          <ac:spMkLst>
            <pc:docMk/>
            <pc:sldMk cId="3933505351" sldId="258"/>
            <ac:spMk id="2" creationId="{D1F5494D-ECB8-A361-872A-CD6F17B34AB6}"/>
          </ac:spMkLst>
        </pc:spChg>
        <pc:spChg chg="mod">
          <ac:chgData name="Jack Rivington" userId="58538a02-03e1-45bf-bcbf-5458d3171061" providerId="ADAL" clId="{69BEE6DA-C41B-4A28-A0EB-143623C85EA4}" dt="2023-02-25T19:55:48.106" v="1302" actId="14100"/>
          <ac:spMkLst>
            <pc:docMk/>
            <pc:sldMk cId="3933505351" sldId="258"/>
            <ac:spMk id="3" creationId="{D21BC13E-5B47-6923-C69D-2B3500DB5024}"/>
          </ac:spMkLst>
        </pc:spChg>
      </pc:sldChg>
      <pc:sldChg chg="modSp add mod">
        <pc:chgData name="Jack Rivington" userId="58538a02-03e1-45bf-bcbf-5458d3171061" providerId="ADAL" clId="{69BEE6DA-C41B-4A28-A0EB-143623C85EA4}" dt="2023-02-25T20:02:35.301" v="2028" actId="20577"/>
        <pc:sldMkLst>
          <pc:docMk/>
          <pc:sldMk cId="4209042101" sldId="259"/>
        </pc:sldMkLst>
        <pc:spChg chg="mod">
          <ac:chgData name="Jack Rivington" userId="58538a02-03e1-45bf-bcbf-5458d3171061" providerId="ADAL" clId="{69BEE6DA-C41B-4A28-A0EB-143623C85EA4}" dt="2023-02-25T20:02:35.301" v="2028" actId="20577"/>
          <ac:spMkLst>
            <pc:docMk/>
            <pc:sldMk cId="4209042101" sldId="259"/>
            <ac:spMk id="2" creationId="{D1F5494D-ECB8-A361-872A-CD6F17B34AB6}"/>
          </ac:spMkLst>
        </pc:spChg>
        <pc:spChg chg="mod">
          <ac:chgData name="Jack Rivington" userId="58538a02-03e1-45bf-bcbf-5458d3171061" providerId="ADAL" clId="{69BEE6DA-C41B-4A28-A0EB-143623C85EA4}" dt="2023-02-25T19:45:19.475" v="800" actId="255"/>
          <ac:spMkLst>
            <pc:docMk/>
            <pc:sldMk cId="4209042101" sldId="259"/>
            <ac:spMk id="3" creationId="{D21BC13E-5B47-6923-C69D-2B3500DB5024}"/>
          </ac:spMkLst>
        </pc:spChg>
      </pc:sldChg>
      <pc:sldChg chg="addSp modSp add mod">
        <pc:chgData name="Jack Rivington" userId="58538a02-03e1-45bf-bcbf-5458d3171061" providerId="ADAL" clId="{69BEE6DA-C41B-4A28-A0EB-143623C85EA4}" dt="2023-02-25T19:48:05.923" v="839" actId="1076"/>
        <pc:sldMkLst>
          <pc:docMk/>
          <pc:sldMk cId="2785373165" sldId="260"/>
        </pc:sldMkLst>
        <pc:spChg chg="mod">
          <ac:chgData name="Jack Rivington" userId="58538a02-03e1-45bf-bcbf-5458d3171061" providerId="ADAL" clId="{69BEE6DA-C41B-4A28-A0EB-143623C85EA4}" dt="2023-02-25T19:43:26.146" v="748" actId="20577"/>
          <ac:spMkLst>
            <pc:docMk/>
            <pc:sldMk cId="2785373165" sldId="260"/>
            <ac:spMk id="2" creationId="{D1F5494D-ECB8-A361-872A-CD6F17B34AB6}"/>
          </ac:spMkLst>
        </pc:spChg>
        <pc:spChg chg="mod">
          <ac:chgData name="Jack Rivington" userId="58538a02-03e1-45bf-bcbf-5458d3171061" providerId="ADAL" clId="{69BEE6DA-C41B-4A28-A0EB-143623C85EA4}" dt="2023-02-25T19:47:31.686" v="832" actId="14100"/>
          <ac:spMkLst>
            <pc:docMk/>
            <pc:sldMk cId="2785373165" sldId="260"/>
            <ac:spMk id="3" creationId="{D21BC13E-5B47-6923-C69D-2B3500DB5024}"/>
          </ac:spMkLst>
        </pc:spChg>
        <pc:spChg chg="add mod">
          <ac:chgData name="Jack Rivington" userId="58538a02-03e1-45bf-bcbf-5458d3171061" providerId="ADAL" clId="{69BEE6DA-C41B-4A28-A0EB-143623C85EA4}" dt="2023-02-25T19:48:05.923" v="839" actId="1076"/>
          <ac:spMkLst>
            <pc:docMk/>
            <pc:sldMk cId="2785373165" sldId="260"/>
            <ac:spMk id="5" creationId="{E740E3A1-0456-276B-50AD-D840122C5285}"/>
          </ac:spMkLst>
        </pc:spChg>
      </pc:sldChg>
      <pc:sldChg chg="addSp modSp add mod">
        <pc:chgData name="Jack Rivington" userId="58538a02-03e1-45bf-bcbf-5458d3171061" providerId="ADAL" clId="{69BEE6DA-C41B-4A28-A0EB-143623C85EA4}" dt="2023-02-25T19:48:19.152" v="842"/>
        <pc:sldMkLst>
          <pc:docMk/>
          <pc:sldMk cId="3395567701" sldId="261"/>
        </pc:sldMkLst>
        <pc:spChg chg="mod">
          <ac:chgData name="Jack Rivington" userId="58538a02-03e1-45bf-bcbf-5458d3171061" providerId="ADAL" clId="{69BEE6DA-C41B-4A28-A0EB-143623C85EA4}" dt="2023-02-25T19:44:26.732" v="786" actId="20577"/>
          <ac:spMkLst>
            <pc:docMk/>
            <pc:sldMk cId="3395567701" sldId="261"/>
            <ac:spMk id="2" creationId="{D1F5494D-ECB8-A361-872A-CD6F17B34AB6}"/>
          </ac:spMkLst>
        </pc:spChg>
        <pc:spChg chg="mod">
          <ac:chgData name="Jack Rivington" userId="58538a02-03e1-45bf-bcbf-5458d3171061" providerId="ADAL" clId="{69BEE6DA-C41B-4A28-A0EB-143623C85EA4}" dt="2023-02-25T19:48:18.265" v="841" actId="14100"/>
          <ac:spMkLst>
            <pc:docMk/>
            <pc:sldMk cId="3395567701" sldId="261"/>
            <ac:spMk id="3" creationId="{D21BC13E-5B47-6923-C69D-2B3500DB5024}"/>
          </ac:spMkLst>
        </pc:spChg>
        <pc:spChg chg="add mod">
          <ac:chgData name="Jack Rivington" userId="58538a02-03e1-45bf-bcbf-5458d3171061" providerId="ADAL" clId="{69BEE6DA-C41B-4A28-A0EB-143623C85EA4}" dt="2023-02-25T19:48:19.152" v="842"/>
          <ac:spMkLst>
            <pc:docMk/>
            <pc:sldMk cId="3395567701" sldId="261"/>
            <ac:spMk id="5" creationId="{2EDC3CF8-99EC-F884-1284-B82AF618DA53}"/>
          </ac:spMkLst>
        </pc:spChg>
      </pc:sldChg>
      <pc:sldChg chg="addSp modSp add mod">
        <pc:chgData name="Jack Rivington" userId="58538a02-03e1-45bf-bcbf-5458d3171061" providerId="ADAL" clId="{69BEE6DA-C41B-4A28-A0EB-143623C85EA4}" dt="2023-02-25T19:48:26.762" v="845"/>
        <pc:sldMkLst>
          <pc:docMk/>
          <pc:sldMk cId="2331586409" sldId="262"/>
        </pc:sldMkLst>
        <pc:spChg chg="mod">
          <ac:chgData name="Jack Rivington" userId="58538a02-03e1-45bf-bcbf-5458d3171061" providerId="ADAL" clId="{69BEE6DA-C41B-4A28-A0EB-143623C85EA4}" dt="2023-02-25T19:46:53.893" v="820" actId="20577"/>
          <ac:spMkLst>
            <pc:docMk/>
            <pc:sldMk cId="2331586409" sldId="262"/>
            <ac:spMk id="2" creationId="{D1F5494D-ECB8-A361-872A-CD6F17B34AB6}"/>
          </ac:spMkLst>
        </pc:spChg>
        <pc:spChg chg="mod">
          <ac:chgData name="Jack Rivington" userId="58538a02-03e1-45bf-bcbf-5458d3171061" providerId="ADAL" clId="{69BEE6DA-C41B-4A28-A0EB-143623C85EA4}" dt="2023-02-25T19:48:26.009" v="844" actId="14100"/>
          <ac:spMkLst>
            <pc:docMk/>
            <pc:sldMk cId="2331586409" sldId="262"/>
            <ac:spMk id="3" creationId="{D21BC13E-5B47-6923-C69D-2B3500DB5024}"/>
          </ac:spMkLst>
        </pc:spChg>
        <pc:spChg chg="add mod">
          <ac:chgData name="Jack Rivington" userId="58538a02-03e1-45bf-bcbf-5458d3171061" providerId="ADAL" clId="{69BEE6DA-C41B-4A28-A0EB-143623C85EA4}" dt="2023-02-25T19:48:26.762" v="845"/>
          <ac:spMkLst>
            <pc:docMk/>
            <pc:sldMk cId="2331586409" sldId="262"/>
            <ac:spMk id="5" creationId="{BD886EB1-3849-6371-4A53-DED69C8CE127}"/>
          </ac:spMkLst>
        </pc:spChg>
      </pc:sldChg>
      <pc:sldChg chg="addSp modSp add mod">
        <pc:chgData name="Jack Rivington" userId="58538a02-03e1-45bf-bcbf-5458d3171061" providerId="ADAL" clId="{69BEE6DA-C41B-4A28-A0EB-143623C85EA4}" dt="2023-02-25T19:49:10.900" v="855" actId="114"/>
        <pc:sldMkLst>
          <pc:docMk/>
          <pc:sldMk cId="801669579" sldId="263"/>
        </pc:sldMkLst>
        <pc:spChg chg="mod">
          <ac:chgData name="Jack Rivington" userId="58538a02-03e1-45bf-bcbf-5458d3171061" providerId="ADAL" clId="{69BEE6DA-C41B-4A28-A0EB-143623C85EA4}" dt="2023-02-25T19:47:01.404" v="823" actId="20577"/>
          <ac:spMkLst>
            <pc:docMk/>
            <pc:sldMk cId="801669579" sldId="263"/>
            <ac:spMk id="2" creationId="{D1F5494D-ECB8-A361-872A-CD6F17B34AB6}"/>
          </ac:spMkLst>
        </pc:spChg>
        <pc:spChg chg="mod">
          <ac:chgData name="Jack Rivington" userId="58538a02-03e1-45bf-bcbf-5458d3171061" providerId="ADAL" clId="{69BEE6DA-C41B-4A28-A0EB-143623C85EA4}" dt="2023-02-25T19:49:10.900" v="855" actId="114"/>
          <ac:spMkLst>
            <pc:docMk/>
            <pc:sldMk cId="801669579" sldId="263"/>
            <ac:spMk id="3" creationId="{D21BC13E-5B47-6923-C69D-2B3500DB5024}"/>
          </ac:spMkLst>
        </pc:spChg>
        <pc:spChg chg="add mod">
          <ac:chgData name="Jack Rivington" userId="58538a02-03e1-45bf-bcbf-5458d3171061" providerId="ADAL" clId="{69BEE6DA-C41B-4A28-A0EB-143623C85EA4}" dt="2023-02-25T19:48:37.244" v="848"/>
          <ac:spMkLst>
            <pc:docMk/>
            <pc:sldMk cId="801669579" sldId="263"/>
            <ac:spMk id="5" creationId="{76724AE7-3366-5F4B-BF7E-D444F122EB9E}"/>
          </ac:spMkLst>
        </pc:spChg>
      </pc:sldChg>
      <pc:sldChg chg="modSp add mod">
        <pc:chgData name="Jack Rivington" userId="58538a02-03e1-45bf-bcbf-5458d3171061" providerId="ADAL" clId="{69BEE6DA-C41B-4A28-A0EB-143623C85EA4}" dt="2023-02-25T19:49:01.480" v="854" actId="114"/>
        <pc:sldMkLst>
          <pc:docMk/>
          <pc:sldMk cId="1751697657" sldId="264"/>
        </pc:sldMkLst>
        <pc:spChg chg="mod">
          <ac:chgData name="Jack Rivington" userId="58538a02-03e1-45bf-bcbf-5458d3171061" providerId="ADAL" clId="{69BEE6DA-C41B-4A28-A0EB-143623C85EA4}" dt="2023-02-25T19:48:43.475" v="851" actId="20577"/>
          <ac:spMkLst>
            <pc:docMk/>
            <pc:sldMk cId="1751697657" sldId="264"/>
            <ac:spMk id="2" creationId="{D1F5494D-ECB8-A361-872A-CD6F17B34AB6}"/>
          </ac:spMkLst>
        </pc:spChg>
        <pc:spChg chg="mod">
          <ac:chgData name="Jack Rivington" userId="58538a02-03e1-45bf-bcbf-5458d3171061" providerId="ADAL" clId="{69BEE6DA-C41B-4A28-A0EB-143623C85EA4}" dt="2023-02-25T19:49:01.480" v="854" actId="114"/>
          <ac:spMkLst>
            <pc:docMk/>
            <pc:sldMk cId="1751697657" sldId="264"/>
            <ac:spMk id="3" creationId="{D21BC13E-5B47-6923-C69D-2B3500DB5024}"/>
          </ac:spMkLst>
        </pc:spChg>
      </pc:sldChg>
      <pc:sldChg chg="modSp add mod">
        <pc:chgData name="Jack Rivington" userId="58538a02-03e1-45bf-bcbf-5458d3171061" providerId="ADAL" clId="{69BEE6DA-C41B-4A28-A0EB-143623C85EA4}" dt="2023-02-25T19:49:27.174" v="860" actId="20577"/>
        <pc:sldMkLst>
          <pc:docMk/>
          <pc:sldMk cId="3138453137" sldId="265"/>
        </pc:sldMkLst>
        <pc:spChg chg="mod">
          <ac:chgData name="Jack Rivington" userId="58538a02-03e1-45bf-bcbf-5458d3171061" providerId="ADAL" clId="{69BEE6DA-C41B-4A28-A0EB-143623C85EA4}" dt="2023-02-25T19:49:27.174" v="860" actId="20577"/>
          <ac:spMkLst>
            <pc:docMk/>
            <pc:sldMk cId="3138453137" sldId="265"/>
            <ac:spMk id="2" creationId="{D1F5494D-ECB8-A361-872A-CD6F17B34AB6}"/>
          </ac:spMkLst>
        </pc:spChg>
        <pc:spChg chg="mod">
          <ac:chgData name="Jack Rivington" userId="58538a02-03e1-45bf-bcbf-5458d3171061" providerId="ADAL" clId="{69BEE6DA-C41B-4A28-A0EB-143623C85EA4}" dt="2023-02-25T19:49:24.843" v="858" actId="255"/>
          <ac:spMkLst>
            <pc:docMk/>
            <pc:sldMk cId="3138453137" sldId="265"/>
            <ac:spMk id="3" creationId="{D21BC13E-5B47-6923-C69D-2B3500DB5024}"/>
          </ac:spMkLst>
        </pc:spChg>
      </pc:sldChg>
      <pc:sldChg chg="delSp modSp add mod">
        <pc:chgData name="Jack Rivington" userId="58538a02-03e1-45bf-bcbf-5458d3171061" providerId="ADAL" clId="{69BEE6DA-C41B-4A28-A0EB-143623C85EA4}" dt="2023-02-25T19:50:44.514" v="882" actId="113"/>
        <pc:sldMkLst>
          <pc:docMk/>
          <pc:sldMk cId="1334412616" sldId="266"/>
        </pc:sldMkLst>
        <pc:spChg chg="mod">
          <ac:chgData name="Jack Rivington" userId="58538a02-03e1-45bf-bcbf-5458d3171061" providerId="ADAL" clId="{69BEE6DA-C41B-4A28-A0EB-143623C85EA4}" dt="2023-02-25T19:49:45.232" v="870" actId="20577"/>
          <ac:spMkLst>
            <pc:docMk/>
            <pc:sldMk cId="1334412616" sldId="266"/>
            <ac:spMk id="2" creationId="{D1F5494D-ECB8-A361-872A-CD6F17B34AB6}"/>
          </ac:spMkLst>
        </pc:spChg>
        <pc:spChg chg="mod">
          <ac:chgData name="Jack Rivington" userId="58538a02-03e1-45bf-bcbf-5458d3171061" providerId="ADAL" clId="{69BEE6DA-C41B-4A28-A0EB-143623C85EA4}" dt="2023-02-25T19:50:44.514" v="882" actId="113"/>
          <ac:spMkLst>
            <pc:docMk/>
            <pc:sldMk cId="1334412616" sldId="266"/>
            <ac:spMk id="3" creationId="{D21BC13E-5B47-6923-C69D-2B3500DB5024}"/>
          </ac:spMkLst>
        </pc:spChg>
        <pc:spChg chg="del">
          <ac:chgData name="Jack Rivington" userId="58538a02-03e1-45bf-bcbf-5458d3171061" providerId="ADAL" clId="{69BEE6DA-C41B-4A28-A0EB-143623C85EA4}" dt="2023-02-25T19:50:17.850" v="875" actId="478"/>
          <ac:spMkLst>
            <pc:docMk/>
            <pc:sldMk cId="1334412616" sldId="266"/>
            <ac:spMk id="5" creationId="{76724AE7-3366-5F4B-BF7E-D444F122EB9E}"/>
          </ac:spMkLst>
        </pc:spChg>
      </pc:sldChg>
      <pc:sldChg chg="modSp add del mod">
        <pc:chgData name="Jack Rivington" userId="58538a02-03e1-45bf-bcbf-5458d3171061" providerId="ADAL" clId="{69BEE6DA-C41B-4A28-A0EB-143623C85EA4}" dt="2023-02-25T19:58:00.436" v="1646" actId="47"/>
        <pc:sldMkLst>
          <pc:docMk/>
          <pc:sldMk cId="2182009050" sldId="267"/>
        </pc:sldMkLst>
        <pc:spChg chg="mod">
          <ac:chgData name="Jack Rivington" userId="58538a02-03e1-45bf-bcbf-5458d3171061" providerId="ADAL" clId="{69BEE6DA-C41B-4A28-A0EB-143623C85EA4}" dt="2023-02-25T19:54:25.958" v="1298" actId="20577"/>
          <ac:spMkLst>
            <pc:docMk/>
            <pc:sldMk cId="2182009050" sldId="267"/>
            <ac:spMk id="2" creationId="{D1F5494D-ECB8-A361-872A-CD6F17B34AB6}"/>
          </ac:spMkLst>
        </pc:spChg>
        <pc:spChg chg="mod">
          <ac:chgData name="Jack Rivington" userId="58538a02-03e1-45bf-bcbf-5458d3171061" providerId="ADAL" clId="{69BEE6DA-C41B-4A28-A0EB-143623C85EA4}" dt="2023-02-25T19:55:28.298" v="1300" actId="14100"/>
          <ac:spMkLst>
            <pc:docMk/>
            <pc:sldMk cId="2182009050" sldId="267"/>
            <ac:spMk id="3" creationId="{D21BC13E-5B47-6923-C69D-2B3500DB5024}"/>
          </ac:spMkLst>
        </pc:spChg>
      </pc:sldChg>
      <pc:sldChg chg="modSp add mod ord">
        <pc:chgData name="Jack Rivington" userId="58538a02-03e1-45bf-bcbf-5458d3171061" providerId="ADAL" clId="{69BEE6DA-C41B-4A28-A0EB-143623C85EA4}" dt="2023-02-25T20:01:54.874" v="2002" actId="20577"/>
        <pc:sldMkLst>
          <pc:docMk/>
          <pc:sldMk cId="3512214030" sldId="268"/>
        </pc:sldMkLst>
        <pc:spChg chg="mod">
          <ac:chgData name="Jack Rivington" userId="58538a02-03e1-45bf-bcbf-5458d3171061" providerId="ADAL" clId="{69BEE6DA-C41B-4A28-A0EB-143623C85EA4}" dt="2023-02-25T20:01:54.874" v="2002" actId="20577"/>
          <ac:spMkLst>
            <pc:docMk/>
            <pc:sldMk cId="3512214030" sldId="268"/>
            <ac:spMk id="2" creationId="{D1F5494D-ECB8-A361-872A-CD6F17B34AB6}"/>
          </ac:spMkLst>
        </pc:spChg>
        <pc:spChg chg="mod">
          <ac:chgData name="Jack Rivington" userId="58538a02-03e1-45bf-bcbf-5458d3171061" providerId="ADAL" clId="{69BEE6DA-C41B-4A28-A0EB-143623C85EA4}" dt="2023-02-25T19:57:54.805" v="1645" actId="122"/>
          <ac:spMkLst>
            <pc:docMk/>
            <pc:sldMk cId="3512214030" sldId="268"/>
            <ac:spMk id="3" creationId="{D21BC13E-5B47-6923-C69D-2B3500DB5024}"/>
          </ac:spMkLst>
        </pc:spChg>
      </pc:sldChg>
      <pc:sldChg chg="modSp add mod ord">
        <pc:chgData name="Jack Rivington" userId="58538a02-03e1-45bf-bcbf-5458d3171061" providerId="ADAL" clId="{69BEE6DA-C41B-4A28-A0EB-143623C85EA4}" dt="2023-02-25T20:01:50.542" v="2000" actId="20577"/>
        <pc:sldMkLst>
          <pc:docMk/>
          <pc:sldMk cId="3661654981" sldId="269"/>
        </pc:sldMkLst>
        <pc:spChg chg="mod">
          <ac:chgData name="Jack Rivington" userId="58538a02-03e1-45bf-bcbf-5458d3171061" providerId="ADAL" clId="{69BEE6DA-C41B-4A28-A0EB-143623C85EA4}" dt="2023-02-25T20:01:50.542" v="2000" actId="20577"/>
          <ac:spMkLst>
            <pc:docMk/>
            <pc:sldMk cId="3661654981" sldId="269"/>
            <ac:spMk id="2" creationId="{D1F5494D-ECB8-A361-872A-CD6F17B34AB6}"/>
          </ac:spMkLst>
        </pc:spChg>
        <pc:spChg chg="mod">
          <ac:chgData name="Jack Rivington" userId="58538a02-03e1-45bf-bcbf-5458d3171061" providerId="ADAL" clId="{69BEE6DA-C41B-4A28-A0EB-143623C85EA4}" dt="2023-02-25T19:59:08.371" v="1820" actId="20577"/>
          <ac:spMkLst>
            <pc:docMk/>
            <pc:sldMk cId="3661654981" sldId="269"/>
            <ac:spMk id="3" creationId="{D21BC13E-5B47-6923-C69D-2B3500DB5024}"/>
          </ac:spMkLst>
        </pc:spChg>
      </pc:sldChg>
      <pc:sldChg chg="modSp add mod">
        <pc:chgData name="Jack Rivington" userId="58538a02-03e1-45bf-bcbf-5458d3171061" providerId="ADAL" clId="{69BEE6DA-C41B-4A28-A0EB-143623C85EA4}" dt="2023-02-25T20:03:33.235" v="2167" actId="20577"/>
        <pc:sldMkLst>
          <pc:docMk/>
          <pc:sldMk cId="2794004542" sldId="270"/>
        </pc:sldMkLst>
        <pc:spChg chg="mod">
          <ac:chgData name="Jack Rivington" userId="58538a02-03e1-45bf-bcbf-5458d3171061" providerId="ADAL" clId="{69BEE6DA-C41B-4A28-A0EB-143623C85EA4}" dt="2023-02-25T19:59:30.630" v="1825" actId="20577"/>
          <ac:spMkLst>
            <pc:docMk/>
            <pc:sldMk cId="2794004542" sldId="270"/>
            <ac:spMk id="2" creationId="{D1F5494D-ECB8-A361-872A-CD6F17B34AB6}"/>
          </ac:spMkLst>
        </pc:spChg>
        <pc:spChg chg="mod">
          <ac:chgData name="Jack Rivington" userId="58538a02-03e1-45bf-bcbf-5458d3171061" providerId="ADAL" clId="{69BEE6DA-C41B-4A28-A0EB-143623C85EA4}" dt="2023-02-25T20:03:33.235" v="2167" actId="20577"/>
          <ac:spMkLst>
            <pc:docMk/>
            <pc:sldMk cId="2794004542" sldId="270"/>
            <ac:spMk id="3" creationId="{D21BC13E-5B47-6923-C69D-2B3500DB5024}"/>
          </ac:spMkLst>
        </pc:spChg>
      </pc:sldChg>
      <pc:sldChg chg="modSp add mod ord">
        <pc:chgData name="Jack Rivington" userId="58538a02-03e1-45bf-bcbf-5458d3171061" providerId="ADAL" clId="{69BEE6DA-C41B-4A28-A0EB-143623C85EA4}" dt="2023-02-25T20:06:07.381" v="2528" actId="20577"/>
        <pc:sldMkLst>
          <pc:docMk/>
          <pc:sldMk cId="2974774602" sldId="271"/>
        </pc:sldMkLst>
        <pc:spChg chg="mod">
          <ac:chgData name="Jack Rivington" userId="58538a02-03e1-45bf-bcbf-5458d3171061" providerId="ADAL" clId="{69BEE6DA-C41B-4A28-A0EB-143623C85EA4}" dt="2023-02-25T20:02:30.287" v="2026" actId="20577"/>
          <ac:spMkLst>
            <pc:docMk/>
            <pc:sldMk cId="2974774602" sldId="271"/>
            <ac:spMk id="2" creationId="{D1F5494D-ECB8-A361-872A-CD6F17B34AB6}"/>
          </ac:spMkLst>
        </pc:spChg>
        <pc:spChg chg="mod">
          <ac:chgData name="Jack Rivington" userId="58538a02-03e1-45bf-bcbf-5458d3171061" providerId="ADAL" clId="{69BEE6DA-C41B-4A28-A0EB-143623C85EA4}" dt="2023-02-25T20:06:07.381" v="2528" actId="20577"/>
          <ac:spMkLst>
            <pc:docMk/>
            <pc:sldMk cId="2974774602" sldId="271"/>
            <ac:spMk id="3" creationId="{D21BC13E-5B47-6923-C69D-2B3500DB5024}"/>
          </ac:spMkLst>
        </pc:spChg>
      </pc:sldChg>
      <pc:sldChg chg="modSp add mod ord">
        <pc:chgData name="Jack Rivington" userId="58538a02-03e1-45bf-bcbf-5458d3171061" providerId="ADAL" clId="{69BEE6DA-C41B-4A28-A0EB-143623C85EA4}" dt="2023-02-25T20:07:18.508" v="2641" actId="122"/>
        <pc:sldMkLst>
          <pc:docMk/>
          <pc:sldMk cId="1890427658" sldId="272"/>
        </pc:sldMkLst>
        <pc:spChg chg="mod">
          <ac:chgData name="Jack Rivington" userId="58538a02-03e1-45bf-bcbf-5458d3171061" providerId="ADAL" clId="{69BEE6DA-C41B-4A28-A0EB-143623C85EA4}" dt="2023-02-25T20:06:40.155" v="2536" actId="114"/>
          <ac:spMkLst>
            <pc:docMk/>
            <pc:sldMk cId="1890427658" sldId="272"/>
            <ac:spMk id="3" creationId="{D21BC13E-5B47-6923-C69D-2B3500DB5024}"/>
          </ac:spMkLst>
        </pc:spChg>
        <pc:spChg chg="mod">
          <ac:chgData name="Jack Rivington" userId="58538a02-03e1-45bf-bcbf-5458d3171061" providerId="ADAL" clId="{69BEE6DA-C41B-4A28-A0EB-143623C85EA4}" dt="2023-02-25T20:07:18.508" v="2641" actId="122"/>
          <ac:spMkLst>
            <pc:docMk/>
            <pc:sldMk cId="1890427658" sldId="272"/>
            <ac:spMk id="5" creationId="{E740E3A1-0456-276B-50AD-D840122C5285}"/>
          </ac:spMkLst>
        </pc:spChg>
      </pc:sldChg>
      <pc:sldChg chg="modSp add mod">
        <pc:chgData name="Jack Rivington" userId="58538a02-03e1-45bf-bcbf-5458d3171061" providerId="ADAL" clId="{69BEE6DA-C41B-4A28-A0EB-143623C85EA4}" dt="2023-02-25T20:07:46.391" v="2647" actId="114"/>
        <pc:sldMkLst>
          <pc:docMk/>
          <pc:sldMk cId="2155064137" sldId="273"/>
        </pc:sldMkLst>
        <pc:spChg chg="mod">
          <ac:chgData name="Jack Rivington" userId="58538a02-03e1-45bf-bcbf-5458d3171061" providerId="ADAL" clId="{69BEE6DA-C41B-4A28-A0EB-143623C85EA4}" dt="2023-02-25T20:07:28.033" v="2644" actId="20577"/>
          <ac:spMkLst>
            <pc:docMk/>
            <pc:sldMk cId="2155064137" sldId="273"/>
            <ac:spMk id="2" creationId="{D1F5494D-ECB8-A361-872A-CD6F17B34AB6}"/>
          </ac:spMkLst>
        </pc:spChg>
        <pc:spChg chg="mod">
          <ac:chgData name="Jack Rivington" userId="58538a02-03e1-45bf-bcbf-5458d3171061" providerId="ADAL" clId="{69BEE6DA-C41B-4A28-A0EB-143623C85EA4}" dt="2023-02-25T20:07:46.391" v="2647" actId="114"/>
          <ac:spMkLst>
            <pc:docMk/>
            <pc:sldMk cId="2155064137" sldId="273"/>
            <ac:spMk id="3" creationId="{D21BC13E-5B47-6923-C69D-2B3500DB5024}"/>
          </ac:spMkLst>
        </pc:spChg>
      </pc:sldChg>
      <pc:sldChg chg="modSp add mod">
        <pc:chgData name="Jack Rivington" userId="58538a02-03e1-45bf-bcbf-5458d3171061" providerId="ADAL" clId="{69BEE6DA-C41B-4A28-A0EB-143623C85EA4}" dt="2023-02-25T20:08:14.603" v="2654" actId="114"/>
        <pc:sldMkLst>
          <pc:docMk/>
          <pc:sldMk cId="3868304779" sldId="274"/>
        </pc:sldMkLst>
        <pc:spChg chg="mod">
          <ac:chgData name="Jack Rivington" userId="58538a02-03e1-45bf-bcbf-5458d3171061" providerId="ADAL" clId="{69BEE6DA-C41B-4A28-A0EB-143623C85EA4}" dt="2023-02-25T20:07:51.319" v="2650" actId="20577"/>
          <ac:spMkLst>
            <pc:docMk/>
            <pc:sldMk cId="3868304779" sldId="274"/>
            <ac:spMk id="2" creationId="{D1F5494D-ECB8-A361-872A-CD6F17B34AB6}"/>
          </ac:spMkLst>
        </pc:spChg>
        <pc:spChg chg="mod">
          <ac:chgData name="Jack Rivington" userId="58538a02-03e1-45bf-bcbf-5458d3171061" providerId="ADAL" clId="{69BEE6DA-C41B-4A28-A0EB-143623C85EA4}" dt="2023-02-25T20:08:14.603" v="2654" actId="114"/>
          <ac:spMkLst>
            <pc:docMk/>
            <pc:sldMk cId="3868304779" sldId="274"/>
            <ac:spMk id="3" creationId="{D21BC13E-5B47-6923-C69D-2B3500DB5024}"/>
          </ac:spMkLst>
        </pc:spChg>
      </pc:sldChg>
      <pc:sldChg chg="modSp add mod">
        <pc:chgData name="Jack Rivington" userId="58538a02-03e1-45bf-bcbf-5458d3171061" providerId="ADAL" clId="{69BEE6DA-C41B-4A28-A0EB-143623C85EA4}" dt="2023-02-25T20:08:48.867" v="2663" actId="20577"/>
        <pc:sldMkLst>
          <pc:docMk/>
          <pc:sldMk cId="3168531180" sldId="275"/>
        </pc:sldMkLst>
        <pc:spChg chg="mod">
          <ac:chgData name="Jack Rivington" userId="58538a02-03e1-45bf-bcbf-5458d3171061" providerId="ADAL" clId="{69BEE6DA-C41B-4A28-A0EB-143623C85EA4}" dt="2023-02-25T20:08:48.867" v="2663" actId="20577"/>
          <ac:spMkLst>
            <pc:docMk/>
            <pc:sldMk cId="3168531180" sldId="275"/>
            <ac:spMk id="2" creationId="{D1F5494D-ECB8-A361-872A-CD6F17B34AB6}"/>
          </ac:spMkLst>
        </pc:spChg>
        <pc:spChg chg="mod">
          <ac:chgData name="Jack Rivington" userId="58538a02-03e1-45bf-bcbf-5458d3171061" providerId="ADAL" clId="{69BEE6DA-C41B-4A28-A0EB-143623C85EA4}" dt="2023-02-25T20:08:39.750" v="2661" actId="14100"/>
          <ac:spMkLst>
            <pc:docMk/>
            <pc:sldMk cId="3168531180" sldId="275"/>
            <ac:spMk id="3" creationId="{D21BC13E-5B47-6923-C69D-2B3500DB5024}"/>
          </ac:spMkLst>
        </pc:spChg>
      </pc:sldChg>
      <pc:sldChg chg="modSp add mod">
        <pc:chgData name="Jack Rivington" userId="58538a02-03e1-45bf-bcbf-5458d3171061" providerId="ADAL" clId="{69BEE6DA-C41B-4A28-A0EB-143623C85EA4}" dt="2023-02-25T20:09:06.305" v="2669" actId="114"/>
        <pc:sldMkLst>
          <pc:docMk/>
          <pc:sldMk cId="2480784259" sldId="276"/>
        </pc:sldMkLst>
        <pc:spChg chg="mod">
          <ac:chgData name="Jack Rivington" userId="58538a02-03e1-45bf-bcbf-5458d3171061" providerId="ADAL" clId="{69BEE6DA-C41B-4A28-A0EB-143623C85EA4}" dt="2023-02-25T20:08:53.051" v="2666" actId="20577"/>
          <ac:spMkLst>
            <pc:docMk/>
            <pc:sldMk cId="2480784259" sldId="276"/>
            <ac:spMk id="2" creationId="{D1F5494D-ECB8-A361-872A-CD6F17B34AB6}"/>
          </ac:spMkLst>
        </pc:spChg>
        <pc:spChg chg="mod">
          <ac:chgData name="Jack Rivington" userId="58538a02-03e1-45bf-bcbf-5458d3171061" providerId="ADAL" clId="{69BEE6DA-C41B-4A28-A0EB-143623C85EA4}" dt="2023-02-25T20:09:06.305" v="2669" actId="114"/>
          <ac:spMkLst>
            <pc:docMk/>
            <pc:sldMk cId="2480784259" sldId="276"/>
            <ac:spMk id="3" creationId="{D21BC13E-5B47-6923-C69D-2B3500DB5024}"/>
          </ac:spMkLst>
        </pc:spChg>
      </pc:sldChg>
      <pc:sldChg chg="modSp add mod">
        <pc:chgData name="Jack Rivington" userId="58538a02-03e1-45bf-bcbf-5458d3171061" providerId="ADAL" clId="{69BEE6DA-C41B-4A28-A0EB-143623C85EA4}" dt="2023-02-25T20:10:11.034" v="2679" actId="114"/>
        <pc:sldMkLst>
          <pc:docMk/>
          <pc:sldMk cId="2750529293" sldId="277"/>
        </pc:sldMkLst>
        <pc:spChg chg="mod">
          <ac:chgData name="Jack Rivington" userId="58538a02-03e1-45bf-bcbf-5458d3171061" providerId="ADAL" clId="{69BEE6DA-C41B-4A28-A0EB-143623C85EA4}" dt="2023-02-25T20:09:17.842" v="2676" actId="20577"/>
          <ac:spMkLst>
            <pc:docMk/>
            <pc:sldMk cId="2750529293" sldId="277"/>
            <ac:spMk id="2" creationId="{D1F5494D-ECB8-A361-872A-CD6F17B34AB6}"/>
          </ac:spMkLst>
        </pc:spChg>
        <pc:spChg chg="mod">
          <ac:chgData name="Jack Rivington" userId="58538a02-03e1-45bf-bcbf-5458d3171061" providerId="ADAL" clId="{69BEE6DA-C41B-4A28-A0EB-143623C85EA4}" dt="2023-02-25T20:10:11.034" v="2679" actId="114"/>
          <ac:spMkLst>
            <pc:docMk/>
            <pc:sldMk cId="2750529293" sldId="277"/>
            <ac:spMk id="3" creationId="{D21BC13E-5B47-6923-C69D-2B3500DB5024}"/>
          </ac:spMkLst>
        </pc:spChg>
      </pc:sldChg>
      <pc:sldChg chg="addSp delSp modSp add del mod">
        <pc:chgData name="Jack Rivington" userId="58538a02-03e1-45bf-bcbf-5458d3171061" providerId="ADAL" clId="{69BEE6DA-C41B-4A28-A0EB-143623C85EA4}" dt="2023-02-25T20:17:28.303" v="3160" actId="2696"/>
        <pc:sldMkLst>
          <pc:docMk/>
          <pc:sldMk cId="870780253" sldId="278"/>
        </pc:sldMkLst>
        <pc:spChg chg="mod">
          <ac:chgData name="Jack Rivington" userId="58538a02-03e1-45bf-bcbf-5458d3171061" providerId="ADAL" clId="{69BEE6DA-C41B-4A28-A0EB-143623C85EA4}" dt="2023-02-25T20:17:25.200" v="3159" actId="20577"/>
          <ac:spMkLst>
            <pc:docMk/>
            <pc:sldMk cId="870780253" sldId="278"/>
            <ac:spMk id="2" creationId="{D1F5494D-ECB8-A361-872A-CD6F17B34AB6}"/>
          </ac:spMkLst>
        </pc:spChg>
        <pc:spChg chg="del mod">
          <ac:chgData name="Jack Rivington" userId="58538a02-03e1-45bf-bcbf-5458d3171061" providerId="ADAL" clId="{69BEE6DA-C41B-4A28-A0EB-143623C85EA4}" dt="2023-02-25T20:11:16.199" v="2682" actId="478"/>
          <ac:spMkLst>
            <pc:docMk/>
            <pc:sldMk cId="870780253" sldId="278"/>
            <ac:spMk id="3" creationId="{D21BC13E-5B47-6923-C69D-2B3500DB5024}"/>
          </ac:spMkLst>
        </pc:spChg>
        <pc:spChg chg="add mod">
          <ac:chgData name="Jack Rivington" userId="58538a02-03e1-45bf-bcbf-5458d3171061" providerId="ADAL" clId="{69BEE6DA-C41B-4A28-A0EB-143623C85EA4}" dt="2023-02-25T20:11:16.199" v="2682" actId="478"/>
          <ac:spMkLst>
            <pc:docMk/>
            <pc:sldMk cId="870780253" sldId="278"/>
            <ac:spMk id="8" creationId="{C545E9EF-CBE5-D347-35D7-75733C7B9039}"/>
          </ac:spMkLst>
        </pc:spChg>
      </pc:sldChg>
      <pc:sldChg chg="delSp modSp add mod">
        <pc:chgData name="Jack Rivington" userId="58538a02-03e1-45bf-bcbf-5458d3171061" providerId="ADAL" clId="{69BEE6DA-C41B-4A28-A0EB-143623C85EA4}" dt="2023-02-25T20:16:25.154" v="3096" actId="113"/>
        <pc:sldMkLst>
          <pc:docMk/>
          <pc:sldMk cId="4183104164" sldId="279"/>
        </pc:sldMkLst>
        <pc:spChg chg="mod">
          <ac:chgData name="Jack Rivington" userId="58538a02-03e1-45bf-bcbf-5458d3171061" providerId="ADAL" clId="{69BEE6DA-C41B-4A28-A0EB-143623C85EA4}" dt="2023-02-25T20:11:35.471" v="2700" actId="20577"/>
          <ac:spMkLst>
            <pc:docMk/>
            <pc:sldMk cId="4183104164" sldId="279"/>
            <ac:spMk id="2" creationId="{D1F5494D-ECB8-A361-872A-CD6F17B34AB6}"/>
          </ac:spMkLst>
        </pc:spChg>
        <pc:spChg chg="mod">
          <ac:chgData name="Jack Rivington" userId="58538a02-03e1-45bf-bcbf-5458d3171061" providerId="ADAL" clId="{69BEE6DA-C41B-4A28-A0EB-143623C85EA4}" dt="2023-02-25T20:16:25.154" v="3096" actId="113"/>
          <ac:spMkLst>
            <pc:docMk/>
            <pc:sldMk cId="4183104164" sldId="279"/>
            <ac:spMk id="3" creationId="{D21BC13E-5B47-6923-C69D-2B3500DB5024}"/>
          </ac:spMkLst>
        </pc:spChg>
        <pc:spChg chg="del mod">
          <ac:chgData name="Jack Rivington" userId="58538a02-03e1-45bf-bcbf-5458d3171061" providerId="ADAL" clId="{69BEE6DA-C41B-4A28-A0EB-143623C85EA4}" dt="2023-02-25T20:16:16.713" v="3094" actId="478"/>
          <ac:spMkLst>
            <pc:docMk/>
            <pc:sldMk cId="4183104164" sldId="279"/>
            <ac:spMk id="5" creationId="{E740E3A1-0456-276B-50AD-D840122C5285}"/>
          </ac:spMkLst>
        </pc:spChg>
      </pc:sldChg>
      <pc:sldChg chg="delSp modSp add mod">
        <pc:chgData name="Jack Rivington" userId="58538a02-03e1-45bf-bcbf-5458d3171061" providerId="ADAL" clId="{69BEE6DA-C41B-4A28-A0EB-143623C85EA4}" dt="2023-02-25T20:32:12.518" v="3178" actId="20577"/>
        <pc:sldMkLst>
          <pc:docMk/>
          <pc:sldMk cId="2583264060" sldId="280"/>
        </pc:sldMkLst>
        <pc:spChg chg="mod">
          <ac:chgData name="Jack Rivington" userId="58538a02-03e1-45bf-bcbf-5458d3171061" providerId="ADAL" clId="{69BEE6DA-C41B-4A28-A0EB-143623C85EA4}" dt="2023-02-25T20:16:42.567" v="3106" actId="20577"/>
          <ac:spMkLst>
            <pc:docMk/>
            <pc:sldMk cId="2583264060" sldId="280"/>
            <ac:spMk id="2" creationId="{D1F5494D-ECB8-A361-872A-CD6F17B34AB6}"/>
          </ac:spMkLst>
        </pc:spChg>
        <pc:spChg chg="mod">
          <ac:chgData name="Jack Rivington" userId="58538a02-03e1-45bf-bcbf-5458d3171061" providerId="ADAL" clId="{69BEE6DA-C41B-4A28-A0EB-143623C85EA4}" dt="2023-02-25T20:32:12.518" v="3178" actId="20577"/>
          <ac:spMkLst>
            <pc:docMk/>
            <pc:sldMk cId="2583264060" sldId="280"/>
            <ac:spMk id="3" creationId="{D21BC13E-5B47-6923-C69D-2B3500DB5024}"/>
          </ac:spMkLst>
        </pc:spChg>
        <pc:spChg chg="del">
          <ac:chgData name="Jack Rivington" userId="58538a02-03e1-45bf-bcbf-5458d3171061" providerId="ADAL" clId="{69BEE6DA-C41B-4A28-A0EB-143623C85EA4}" dt="2023-02-25T20:16:45.926" v="3107" actId="478"/>
          <ac:spMkLst>
            <pc:docMk/>
            <pc:sldMk cId="2583264060" sldId="280"/>
            <ac:spMk id="5" creationId="{E740E3A1-0456-276B-50AD-D840122C5285}"/>
          </ac:spMkLst>
        </pc:spChg>
      </pc:sldChg>
      <pc:sldChg chg="delSp modSp add mod">
        <pc:chgData name="Jack Rivington" userId="58538a02-03e1-45bf-bcbf-5458d3171061" providerId="ADAL" clId="{69BEE6DA-C41B-4A28-A0EB-143623C85EA4}" dt="2023-02-25T20:32:07.772" v="3177" actId="20577"/>
        <pc:sldMkLst>
          <pc:docMk/>
          <pc:sldMk cId="1864009668" sldId="281"/>
        </pc:sldMkLst>
        <pc:spChg chg="mod">
          <ac:chgData name="Jack Rivington" userId="58538a02-03e1-45bf-bcbf-5458d3171061" providerId="ADAL" clId="{69BEE6DA-C41B-4A28-A0EB-143623C85EA4}" dt="2023-02-25T20:16:52.345" v="3119" actId="20577"/>
          <ac:spMkLst>
            <pc:docMk/>
            <pc:sldMk cId="1864009668" sldId="281"/>
            <ac:spMk id="2" creationId="{D1F5494D-ECB8-A361-872A-CD6F17B34AB6}"/>
          </ac:spMkLst>
        </pc:spChg>
        <pc:spChg chg="mod">
          <ac:chgData name="Jack Rivington" userId="58538a02-03e1-45bf-bcbf-5458d3171061" providerId="ADAL" clId="{69BEE6DA-C41B-4A28-A0EB-143623C85EA4}" dt="2023-02-25T20:32:07.772" v="3177" actId="20577"/>
          <ac:spMkLst>
            <pc:docMk/>
            <pc:sldMk cId="1864009668" sldId="281"/>
            <ac:spMk id="3" creationId="{D21BC13E-5B47-6923-C69D-2B3500DB5024}"/>
          </ac:spMkLst>
        </pc:spChg>
        <pc:spChg chg="del">
          <ac:chgData name="Jack Rivington" userId="58538a02-03e1-45bf-bcbf-5458d3171061" providerId="ADAL" clId="{69BEE6DA-C41B-4A28-A0EB-143623C85EA4}" dt="2023-02-25T20:16:56.957" v="3120" actId="478"/>
          <ac:spMkLst>
            <pc:docMk/>
            <pc:sldMk cId="1864009668" sldId="281"/>
            <ac:spMk id="5" creationId="{E740E3A1-0456-276B-50AD-D840122C5285}"/>
          </ac:spMkLst>
        </pc:spChg>
      </pc:sldChg>
      <pc:sldChg chg="delSp modSp add mod">
        <pc:chgData name="Jack Rivington" userId="58538a02-03e1-45bf-bcbf-5458d3171061" providerId="ADAL" clId="{69BEE6DA-C41B-4A28-A0EB-143623C85EA4}" dt="2023-02-25T20:32:03.253" v="3176" actId="20577"/>
        <pc:sldMkLst>
          <pc:docMk/>
          <pc:sldMk cId="3603659796" sldId="282"/>
        </pc:sldMkLst>
        <pc:spChg chg="mod">
          <ac:chgData name="Jack Rivington" userId="58538a02-03e1-45bf-bcbf-5458d3171061" providerId="ADAL" clId="{69BEE6DA-C41B-4A28-A0EB-143623C85EA4}" dt="2023-02-25T20:17:04.222" v="3130" actId="20577"/>
          <ac:spMkLst>
            <pc:docMk/>
            <pc:sldMk cId="3603659796" sldId="282"/>
            <ac:spMk id="2" creationId="{D1F5494D-ECB8-A361-872A-CD6F17B34AB6}"/>
          </ac:spMkLst>
        </pc:spChg>
        <pc:spChg chg="mod">
          <ac:chgData name="Jack Rivington" userId="58538a02-03e1-45bf-bcbf-5458d3171061" providerId="ADAL" clId="{69BEE6DA-C41B-4A28-A0EB-143623C85EA4}" dt="2023-02-25T20:32:03.253" v="3176" actId="20577"/>
          <ac:spMkLst>
            <pc:docMk/>
            <pc:sldMk cId="3603659796" sldId="282"/>
            <ac:spMk id="3" creationId="{D21BC13E-5B47-6923-C69D-2B3500DB5024}"/>
          </ac:spMkLst>
        </pc:spChg>
        <pc:spChg chg="del">
          <ac:chgData name="Jack Rivington" userId="58538a02-03e1-45bf-bcbf-5458d3171061" providerId="ADAL" clId="{69BEE6DA-C41B-4A28-A0EB-143623C85EA4}" dt="2023-02-25T20:17:07.038" v="3131" actId="478"/>
          <ac:spMkLst>
            <pc:docMk/>
            <pc:sldMk cId="3603659796" sldId="282"/>
            <ac:spMk id="5" creationId="{E740E3A1-0456-276B-50AD-D840122C5285}"/>
          </ac:spMkLst>
        </pc:spChg>
      </pc:sldChg>
      <pc:sldChg chg="delSp modSp add mod">
        <pc:chgData name="Jack Rivington" userId="58538a02-03e1-45bf-bcbf-5458d3171061" providerId="ADAL" clId="{69BEE6DA-C41B-4A28-A0EB-143623C85EA4}" dt="2023-02-25T20:31:59.400" v="3175" actId="20577"/>
        <pc:sldMkLst>
          <pc:docMk/>
          <pc:sldMk cId="4026480759" sldId="283"/>
        </pc:sldMkLst>
        <pc:spChg chg="mod">
          <ac:chgData name="Jack Rivington" userId="58538a02-03e1-45bf-bcbf-5458d3171061" providerId="ADAL" clId="{69BEE6DA-C41B-4A28-A0EB-143623C85EA4}" dt="2023-02-25T20:17:15.137" v="3149" actId="20577"/>
          <ac:spMkLst>
            <pc:docMk/>
            <pc:sldMk cId="4026480759" sldId="283"/>
            <ac:spMk id="2" creationId="{D1F5494D-ECB8-A361-872A-CD6F17B34AB6}"/>
          </ac:spMkLst>
        </pc:spChg>
        <pc:spChg chg="mod">
          <ac:chgData name="Jack Rivington" userId="58538a02-03e1-45bf-bcbf-5458d3171061" providerId="ADAL" clId="{69BEE6DA-C41B-4A28-A0EB-143623C85EA4}" dt="2023-02-25T20:31:59.400" v="3175" actId="20577"/>
          <ac:spMkLst>
            <pc:docMk/>
            <pc:sldMk cId="4026480759" sldId="283"/>
            <ac:spMk id="3" creationId="{D21BC13E-5B47-6923-C69D-2B3500DB5024}"/>
          </ac:spMkLst>
        </pc:spChg>
        <pc:spChg chg="del">
          <ac:chgData name="Jack Rivington" userId="58538a02-03e1-45bf-bcbf-5458d3171061" providerId="ADAL" clId="{69BEE6DA-C41B-4A28-A0EB-143623C85EA4}" dt="2023-02-25T20:17:17.705" v="3150" actId="478"/>
          <ac:spMkLst>
            <pc:docMk/>
            <pc:sldMk cId="4026480759" sldId="283"/>
            <ac:spMk id="5" creationId="{E740E3A1-0456-276B-50AD-D840122C5285}"/>
          </ac:spMkLst>
        </pc:spChg>
      </pc:sldChg>
      <pc:sldChg chg="delSp modSp add mod">
        <pc:chgData name="Jack Rivington" userId="58538a02-03e1-45bf-bcbf-5458d3171061" providerId="ADAL" clId="{69BEE6DA-C41B-4A28-A0EB-143623C85EA4}" dt="2023-02-25T20:31:50.466" v="3174" actId="20577"/>
        <pc:sldMkLst>
          <pc:docMk/>
          <pc:sldMk cId="2462688878" sldId="284"/>
        </pc:sldMkLst>
        <pc:spChg chg="mod">
          <ac:chgData name="Jack Rivington" userId="58538a02-03e1-45bf-bcbf-5458d3171061" providerId="ADAL" clId="{69BEE6DA-C41B-4A28-A0EB-143623C85EA4}" dt="2023-02-25T20:17:36.580" v="3172" actId="20577"/>
          <ac:spMkLst>
            <pc:docMk/>
            <pc:sldMk cId="2462688878" sldId="284"/>
            <ac:spMk id="2" creationId="{D1F5494D-ECB8-A361-872A-CD6F17B34AB6}"/>
          </ac:spMkLst>
        </pc:spChg>
        <pc:spChg chg="mod">
          <ac:chgData name="Jack Rivington" userId="58538a02-03e1-45bf-bcbf-5458d3171061" providerId="ADAL" clId="{69BEE6DA-C41B-4A28-A0EB-143623C85EA4}" dt="2023-02-25T20:31:50.466" v="3174" actId="20577"/>
          <ac:spMkLst>
            <pc:docMk/>
            <pc:sldMk cId="2462688878" sldId="284"/>
            <ac:spMk id="3" creationId="{D21BC13E-5B47-6923-C69D-2B3500DB5024}"/>
          </ac:spMkLst>
        </pc:spChg>
        <pc:spChg chg="del">
          <ac:chgData name="Jack Rivington" userId="58538a02-03e1-45bf-bcbf-5458d3171061" providerId="ADAL" clId="{69BEE6DA-C41B-4A28-A0EB-143623C85EA4}" dt="2023-02-25T20:17:39.470" v="3173" actId="478"/>
          <ac:spMkLst>
            <pc:docMk/>
            <pc:sldMk cId="2462688878" sldId="284"/>
            <ac:spMk id="5" creationId="{E740E3A1-0456-276B-50AD-D840122C5285}"/>
          </ac:spMkLst>
        </pc:spChg>
      </pc:sldChg>
    </pc:docChg>
  </pc:docChgLst>
  <pc:docChgLst>
    <pc:chgData name="Jack Rivington" userId="58538a02-03e1-45bf-bcbf-5458d3171061" providerId="ADAL" clId="{A1DD1D92-2CCC-4F98-8EE4-DE17D9871F5B}"/>
    <pc:docChg chg="undo custSel addSld delSld modSld sldOrd">
      <pc:chgData name="Jack Rivington" userId="58538a02-03e1-45bf-bcbf-5458d3171061" providerId="ADAL" clId="{A1DD1D92-2CCC-4F98-8EE4-DE17D9871F5B}" dt="2023-09-10T17:09:29.015" v="314" actId="20577"/>
      <pc:docMkLst>
        <pc:docMk/>
      </pc:docMkLst>
      <pc:sldChg chg="modSp mod">
        <pc:chgData name="Jack Rivington" userId="58538a02-03e1-45bf-bcbf-5458d3171061" providerId="ADAL" clId="{A1DD1D92-2CCC-4F98-8EE4-DE17D9871F5B}" dt="2023-09-10T17:00:52.337" v="126" actId="20577"/>
        <pc:sldMkLst>
          <pc:docMk/>
          <pc:sldMk cId="4183104164" sldId="279"/>
        </pc:sldMkLst>
        <pc:spChg chg="mod">
          <ac:chgData name="Jack Rivington" userId="58538a02-03e1-45bf-bcbf-5458d3171061" providerId="ADAL" clId="{A1DD1D92-2CCC-4F98-8EE4-DE17D9871F5B}" dt="2023-09-10T17:00:52.337" v="126" actId="20577"/>
          <ac:spMkLst>
            <pc:docMk/>
            <pc:sldMk cId="4183104164" sldId="279"/>
            <ac:spMk id="3" creationId="{D21BC13E-5B47-6923-C69D-2B3500DB5024}"/>
          </ac:spMkLst>
        </pc:spChg>
      </pc:sldChg>
      <pc:sldChg chg="modSp mod">
        <pc:chgData name="Jack Rivington" userId="58538a02-03e1-45bf-bcbf-5458d3171061" providerId="ADAL" clId="{A1DD1D92-2CCC-4F98-8EE4-DE17D9871F5B}" dt="2023-09-10T17:02:56.492" v="153" actId="20577"/>
        <pc:sldMkLst>
          <pc:docMk/>
          <pc:sldMk cId="2583264060" sldId="280"/>
        </pc:sldMkLst>
        <pc:spChg chg="mod">
          <ac:chgData name="Jack Rivington" userId="58538a02-03e1-45bf-bcbf-5458d3171061" providerId="ADAL" clId="{A1DD1D92-2CCC-4F98-8EE4-DE17D9871F5B}" dt="2023-09-10T17:02:56.492" v="153" actId="20577"/>
          <ac:spMkLst>
            <pc:docMk/>
            <pc:sldMk cId="2583264060" sldId="280"/>
            <ac:spMk id="3" creationId="{D21BC13E-5B47-6923-C69D-2B3500DB5024}"/>
          </ac:spMkLst>
        </pc:spChg>
      </pc:sldChg>
      <pc:sldChg chg="modSp mod">
        <pc:chgData name="Jack Rivington" userId="58538a02-03e1-45bf-bcbf-5458d3171061" providerId="ADAL" clId="{A1DD1D92-2CCC-4F98-8EE4-DE17D9871F5B}" dt="2023-09-10T17:02:49.296" v="151" actId="20577"/>
        <pc:sldMkLst>
          <pc:docMk/>
          <pc:sldMk cId="1864009668" sldId="281"/>
        </pc:sldMkLst>
        <pc:spChg chg="mod">
          <ac:chgData name="Jack Rivington" userId="58538a02-03e1-45bf-bcbf-5458d3171061" providerId="ADAL" clId="{A1DD1D92-2CCC-4F98-8EE4-DE17D9871F5B}" dt="2023-09-10T17:02:49.296" v="151" actId="20577"/>
          <ac:spMkLst>
            <pc:docMk/>
            <pc:sldMk cId="1864009668" sldId="281"/>
            <ac:spMk id="3" creationId="{D21BC13E-5B47-6923-C69D-2B3500DB5024}"/>
          </ac:spMkLst>
        </pc:spChg>
      </pc:sldChg>
      <pc:sldChg chg="modSp mod">
        <pc:chgData name="Jack Rivington" userId="58538a02-03e1-45bf-bcbf-5458d3171061" providerId="ADAL" clId="{A1DD1D92-2CCC-4F98-8EE4-DE17D9871F5B}" dt="2023-09-10T17:02:39.808" v="149" actId="20577"/>
        <pc:sldMkLst>
          <pc:docMk/>
          <pc:sldMk cId="3603659796" sldId="282"/>
        </pc:sldMkLst>
        <pc:spChg chg="mod">
          <ac:chgData name="Jack Rivington" userId="58538a02-03e1-45bf-bcbf-5458d3171061" providerId="ADAL" clId="{A1DD1D92-2CCC-4F98-8EE4-DE17D9871F5B}" dt="2023-09-10T17:02:39.808" v="149" actId="20577"/>
          <ac:spMkLst>
            <pc:docMk/>
            <pc:sldMk cId="3603659796" sldId="282"/>
            <ac:spMk id="3" creationId="{D21BC13E-5B47-6923-C69D-2B3500DB5024}"/>
          </ac:spMkLst>
        </pc:spChg>
      </pc:sldChg>
      <pc:sldChg chg="modSp mod">
        <pc:chgData name="Jack Rivington" userId="58538a02-03e1-45bf-bcbf-5458d3171061" providerId="ADAL" clId="{A1DD1D92-2CCC-4F98-8EE4-DE17D9871F5B}" dt="2023-09-10T17:04:19.199" v="167" actId="20577"/>
        <pc:sldMkLst>
          <pc:docMk/>
          <pc:sldMk cId="4026480759" sldId="283"/>
        </pc:sldMkLst>
        <pc:spChg chg="mod">
          <ac:chgData name="Jack Rivington" userId="58538a02-03e1-45bf-bcbf-5458d3171061" providerId="ADAL" clId="{A1DD1D92-2CCC-4F98-8EE4-DE17D9871F5B}" dt="2023-09-10T17:04:19.199" v="167" actId="20577"/>
          <ac:spMkLst>
            <pc:docMk/>
            <pc:sldMk cId="4026480759" sldId="283"/>
            <ac:spMk id="3" creationId="{D21BC13E-5B47-6923-C69D-2B3500DB5024}"/>
          </ac:spMkLst>
        </pc:spChg>
      </pc:sldChg>
      <pc:sldChg chg="modSp mod">
        <pc:chgData name="Jack Rivington" userId="58538a02-03e1-45bf-bcbf-5458d3171061" providerId="ADAL" clId="{A1DD1D92-2CCC-4F98-8EE4-DE17D9871F5B}" dt="2023-09-10T17:05:00.138" v="173" actId="20577"/>
        <pc:sldMkLst>
          <pc:docMk/>
          <pc:sldMk cId="2462688878" sldId="284"/>
        </pc:sldMkLst>
        <pc:spChg chg="mod">
          <ac:chgData name="Jack Rivington" userId="58538a02-03e1-45bf-bcbf-5458d3171061" providerId="ADAL" clId="{A1DD1D92-2CCC-4F98-8EE4-DE17D9871F5B}" dt="2023-09-10T17:05:00.138" v="173" actId="20577"/>
          <ac:spMkLst>
            <pc:docMk/>
            <pc:sldMk cId="2462688878" sldId="284"/>
            <ac:spMk id="3" creationId="{D21BC13E-5B47-6923-C69D-2B3500DB5024}"/>
          </ac:spMkLst>
        </pc:spChg>
      </pc:sldChg>
      <pc:sldChg chg="delSp modSp add mod">
        <pc:chgData name="Jack Rivington" userId="58538a02-03e1-45bf-bcbf-5458d3171061" providerId="ADAL" clId="{A1DD1D92-2CCC-4F98-8EE4-DE17D9871F5B}" dt="2023-09-10T17:07:15.302" v="269" actId="20577"/>
        <pc:sldMkLst>
          <pc:docMk/>
          <pc:sldMk cId="781991318" sldId="285"/>
        </pc:sldMkLst>
        <pc:spChg chg="del mod">
          <ac:chgData name="Jack Rivington" userId="58538a02-03e1-45bf-bcbf-5458d3171061" providerId="ADAL" clId="{A1DD1D92-2CCC-4F98-8EE4-DE17D9871F5B}" dt="2023-09-10T17:06:22.259" v="176" actId="21"/>
          <ac:spMkLst>
            <pc:docMk/>
            <pc:sldMk cId="781991318" sldId="285"/>
            <ac:spMk id="2" creationId="{D1F5494D-ECB8-A361-872A-CD6F17B34AB6}"/>
          </ac:spMkLst>
        </pc:spChg>
        <pc:spChg chg="mod">
          <ac:chgData name="Jack Rivington" userId="58538a02-03e1-45bf-bcbf-5458d3171061" providerId="ADAL" clId="{A1DD1D92-2CCC-4F98-8EE4-DE17D9871F5B}" dt="2023-09-10T17:07:15.302" v="269" actId="20577"/>
          <ac:spMkLst>
            <pc:docMk/>
            <pc:sldMk cId="781991318" sldId="285"/>
            <ac:spMk id="3" creationId="{D21BC13E-5B47-6923-C69D-2B3500DB5024}"/>
          </ac:spMkLst>
        </pc:spChg>
      </pc:sldChg>
      <pc:sldChg chg="add del">
        <pc:chgData name="Jack Rivington" userId="58538a02-03e1-45bf-bcbf-5458d3171061" providerId="ADAL" clId="{A1DD1D92-2CCC-4F98-8EE4-DE17D9871F5B}" dt="2023-09-10T17:07:33.486" v="271" actId="2696"/>
        <pc:sldMkLst>
          <pc:docMk/>
          <pc:sldMk cId="1809024049" sldId="286"/>
        </pc:sldMkLst>
      </pc:sldChg>
      <pc:sldChg chg="modSp add mod ord">
        <pc:chgData name="Jack Rivington" userId="58538a02-03e1-45bf-bcbf-5458d3171061" providerId="ADAL" clId="{A1DD1D92-2CCC-4F98-8EE4-DE17D9871F5B}" dt="2023-09-10T17:09:29.015" v="314" actId="20577"/>
        <pc:sldMkLst>
          <pc:docMk/>
          <pc:sldMk cId="2950041067" sldId="286"/>
        </pc:sldMkLst>
        <pc:spChg chg="mod">
          <ac:chgData name="Jack Rivington" userId="58538a02-03e1-45bf-bcbf-5458d3171061" providerId="ADAL" clId="{A1DD1D92-2CCC-4F98-8EE4-DE17D9871F5B}" dt="2023-09-10T17:07:55.874" v="288" actId="20577"/>
          <ac:spMkLst>
            <pc:docMk/>
            <pc:sldMk cId="2950041067" sldId="286"/>
            <ac:spMk id="2" creationId="{D1F5494D-ECB8-A361-872A-CD6F17B34AB6}"/>
          </ac:spMkLst>
        </pc:spChg>
        <pc:spChg chg="mod">
          <ac:chgData name="Jack Rivington" userId="58538a02-03e1-45bf-bcbf-5458d3171061" providerId="ADAL" clId="{A1DD1D92-2CCC-4F98-8EE4-DE17D9871F5B}" dt="2023-09-10T17:09:29.015" v="314" actId="20577"/>
          <ac:spMkLst>
            <pc:docMk/>
            <pc:sldMk cId="2950041067" sldId="286"/>
            <ac:spMk id="3" creationId="{D21BC13E-5B47-6923-C69D-2B3500DB5024}"/>
          </ac:spMkLst>
        </pc:spChg>
      </pc:sldChg>
    </pc:docChg>
  </pc:docChgLst>
  <pc:docChgLst>
    <pc:chgData name="Jack Rivington" userId="58538a02-03e1-45bf-bcbf-5458d3171061" providerId="ADAL" clId="{5695A2D5-54CD-45DF-AD95-9E53A284B52F}"/>
    <pc:docChg chg="custSel addSld delSld modSld sldOrd">
      <pc:chgData name="Jack Rivington" userId="58538a02-03e1-45bf-bcbf-5458d3171061" providerId="ADAL" clId="{5695A2D5-54CD-45DF-AD95-9E53A284B52F}" dt="2023-09-13T10:46:36.289" v="623" actId="20577"/>
      <pc:docMkLst>
        <pc:docMk/>
      </pc:docMkLst>
      <pc:sldChg chg="modSp mod">
        <pc:chgData name="Jack Rivington" userId="58538a02-03e1-45bf-bcbf-5458d3171061" providerId="ADAL" clId="{5695A2D5-54CD-45DF-AD95-9E53A284B52F}" dt="2023-09-13T10:31:07.552" v="35" actId="1076"/>
        <pc:sldMkLst>
          <pc:docMk/>
          <pc:sldMk cId="4015239195" sldId="256"/>
        </pc:sldMkLst>
        <pc:spChg chg="mod">
          <ac:chgData name="Jack Rivington" userId="58538a02-03e1-45bf-bcbf-5458d3171061" providerId="ADAL" clId="{5695A2D5-54CD-45DF-AD95-9E53A284B52F}" dt="2023-09-13T10:31:07.552" v="35" actId="1076"/>
          <ac:spMkLst>
            <pc:docMk/>
            <pc:sldMk cId="4015239195" sldId="256"/>
            <ac:spMk id="2" creationId="{D1F5494D-ECB8-A361-872A-CD6F17B34AB6}"/>
          </ac:spMkLst>
        </pc:spChg>
      </pc:sldChg>
      <pc:sldChg chg="modSp add mod">
        <pc:chgData name="Jack Rivington" userId="58538a02-03e1-45bf-bcbf-5458d3171061" providerId="ADAL" clId="{5695A2D5-54CD-45DF-AD95-9E53A284B52F}" dt="2023-09-13T10:32:11.992" v="76"/>
        <pc:sldMkLst>
          <pc:docMk/>
          <pc:sldMk cId="1518450630" sldId="259"/>
        </pc:sldMkLst>
        <pc:spChg chg="mod">
          <ac:chgData name="Jack Rivington" userId="58538a02-03e1-45bf-bcbf-5458d3171061" providerId="ADAL" clId="{5695A2D5-54CD-45DF-AD95-9E53A284B52F}" dt="2023-09-13T10:31:50.283" v="70" actId="20577"/>
          <ac:spMkLst>
            <pc:docMk/>
            <pc:sldMk cId="1518450630" sldId="259"/>
            <ac:spMk id="2" creationId="{D1F5494D-ECB8-A361-872A-CD6F17B34AB6}"/>
          </ac:spMkLst>
        </pc:spChg>
        <pc:spChg chg="mod">
          <ac:chgData name="Jack Rivington" userId="58538a02-03e1-45bf-bcbf-5458d3171061" providerId="ADAL" clId="{5695A2D5-54CD-45DF-AD95-9E53A284B52F}" dt="2023-09-13T10:32:11.992" v="76"/>
          <ac:spMkLst>
            <pc:docMk/>
            <pc:sldMk cId="1518450630" sldId="259"/>
            <ac:spMk id="3" creationId="{D21BC13E-5B47-6923-C69D-2B3500DB5024}"/>
          </ac:spMkLst>
        </pc:spChg>
      </pc:sldChg>
      <pc:sldChg chg="modSp add mod">
        <pc:chgData name="Jack Rivington" userId="58538a02-03e1-45bf-bcbf-5458d3171061" providerId="ADAL" clId="{5695A2D5-54CD-45DF-AD95-9E53A284B52F}" dt="2023-09-13T10:38:28.116" v="468" actId="2711"/>
        <pc:sldMkLst>
          <pc:docMk/>
          <pc:sldMk cId="1476803000" sldId="260"/>
        </pc:sldMkLst>
        <pc:spChg chg="mod">
          <ac:chgData name="Jack Rivington" userId="58538a02-03e1-45bf-bcbf-5458d3171061" providerId="ADAL" clId="{5695A2D5-54CD-45DF-AD95-9E53A284B52F}" dt="2023-09-13T10:38:28.116" v="468" actId="2711"/>
          <ac:spMkLst>
            <pc:docMk/>
            <pc:sldMk cId="1476803000" sldId="260"/>
            <ac:spMk id="3" creationId="{D21BC13E-5B47-6923-C69D-2B3500DB5024}"/>
          </ac:spMkLst>
        </pc:spChg>
      </pc:sldChg>
      <pc:sldChg chg="modSp add mod">
        <pc:chgData name="Jack Rivington" userId="58538a02-03e1-45bf-bcbf-5458d3171061" providerId="ADAL" clId="{5695A2D5-54CD-45DF-AD95-9E53A284B52F}" dt="2023-09-13T10:38:16.778" v="467" actId="2711"/>
        <pc:sldMkLst>
          <pc:docMk/>
          <pc:sldMk cId="524260414" sldId="261"/>
        </pc:sldMkLst>
        <pc:spChg chg="mod">
          <ac:chgData name="Jack Rivington" userId="58538a02-03e1-45bf-bcbf-5458d3171061" providerId="ADAL" clId="{5695A2D5-54CD-45DF-AD95-9E53A284B52F}" dt="2023-09-13T10:35:36.331" v="143" actId="14100"/>
          <ac:spMkLst>
            <pc:docMk/>
            <pc:sldMk cId="524260414" sldId="261"/>
            <ac:spMk id="2" creationId="{D1F5494D-ECB8-A361-872A-CD6F17B34AB6}"/>
          </ac:spMkLst>
        </pc:spChg>
        <pc:spChg chg="mod">
          <ac:chgData name="Jack Rivington" userId="58538a02-03e1-45bf-bcbf-5458d3171061" providerId="ADAL" clId="{5695A2D5-54CD-45DF-AD95-9E53A284B52F}" dt="2023-09-13T10:38:16.778" v="467" actId="2711"/>
          <ac:spMkLst>
            <pc:docMk/>
            <pc:sldMk cId="524260414" sldId="261"/>
            <ac:spMk id="3" creationId="{D21BC13E-5B47-6923-C69D-2B3500DB5024}"/>
          </ac:spMkLst>
        </pc:spChg>
      </pc:sldChg>
      <pc:sldChg chg="addSp delSp modSp add mod">
        <pc:chgData name="Jack Rivington" userId="58538a02-03e1-45bf-bcbf-5458d3171061" providerId="ADAL" clId="{5695A2D5-54CD-45DF-AD95-9E53A284B52F}" dt="2023-09-13T10:38:34.474" v="469" actId="255"/>
        <pc:sldMkLst>
          <pc:docMk/>
          <pc:sldMk cId="2669003214" sldId="262"/>
        </pc:sldMkLst>
        <pc:spChg chg="del">
          <ac:chgData name="Jack Rivington" userId="58538a02-03e1-45bf-bcbf-5458d3171061" providerId="ADAL" clId="{5695A2D5-54CD-45DF-AD95-9E53A284B52F}" dt="2023-09-13T10:37:56.078" v="462" actId="478"/>
          <ac:spMkLst>
            <pc:docMk/>
            <pc:sldMk cId="2669003214" sldId="262"/>
            <ac:spMk id="2" creationId="{D1F5494D-ECB8-A361-872A-CD6F17B34AB6}"/>
          </ac:spMkLst>
        </pc:spChg>
        <pc:spChg chg="mod">
          <ac:chgData name="Jack Rivington" userId="58538a02-03e1-45bf-bcbf-5458d3171061" providerId="ADAL" clId="{5695A2D5-54CD-45DF-AD95-9E53A284B52F}" dt="2023-09-13T10:38:34.474" v="469" actId="255"/>
          <ac:spMkLst>
            <pc:docMk/>
            <pc:sldMk cId="2669003214" sldId="262"/>
            <ac:spMk id="3" creationId="{D21BC13E-5B47-6923-C69D-2B3500DB5024}"/>
          </ac:spMkLst>
        </pc:spChg>
        <pc:spChg chg="add del mod">
          <ac:chgData name="Jack Rivington" userId="58538a02-03e1-45bf-bcbf-5458d3171061" providerId="ADAL" clId="{5695A2D5-54CD-45DF-AD95-9E53A284B52F}" dt="2023-09-13T10:37:57.306" v="463" actId="478"/>
          <ac:spMkLst>
            <pc:docMk/>
            <pc:sldMk cId="2669003214" sldId="262"/>
            <ac:spMk id="7" creationId="{4375333B-9290-6168-BEBD-3BD73BC57F1B}"/>
          </ac:spMkLst>
        </pc:spChg>
      </pc:sldChg>
      <pc:sldChg chg="modSp add mod ord">
        <pc:chgData name="Jack Rivington" userId="58538a02-03e1-45bf-bcbf-5458d3171061" providerId="ADAL" clId="{5695A2D5-54CD-45DF-AD95-9E53A284B52F}" dt="2023-09-13T10:41:52.152" v="524" actId="20577"/>
        <pc:sldMkLst>
          <pc:docMk/>
          <pc:sldMk cId="691419009" sldId="263"/>
        </pc:sldMkLst>
        <pc:spChg chg="mod">
          <ac:chgData name="Jack Rivington" userId="58538a02-03e1-45bf-bcbf-5458d3171061" providerId="ADAL" clId="{5695A2D5-54CD-45DF-AD95-9E53A284B52F}" dt="2023-09-13T10:41:03.897" v="476" actId="20577"/>
          <ac:spMkLst>
            <pc:docMk/>
            <pc:sldMk cId="691419009" sldId="263"/>
            <ac:spMk id="2" creationId="{D1F5494D-ECB8-A361-872A-CD6F17B34AB6}"/>
          </ac:spMkLst>
        </pc:spChg>
        <pc:spChg chg="mod">
          <ac:chgData name="Jack Rivington" userId="58538a02-03e1-45bf-bcbf-5458d3171061" providerId="ADAL" clId="{5695A2D5-54CD-45DF-AD95-9E53A284B52F}" dt="2023-09-13T10:41:52.152" v="524" actId="20577"/>
          <ac:spMkLst>
            <pc:docMk/>
            <pc:sldMk cId="691419009" sldId="263"/>
            <ac:spMk id="3" creationId="{D21BC13E-5B47-6923-C69D-2B3500DB5024}"/>
          </ac:spMkLst>
        </pc:spChg>
      </pc:sldChg>
      <pc:sldChg chg="modSp add mod">
        <pc:chgData name="Jack Rivington" userId="58538a02-03e1-45bf-bcbf-5458d3171061" providerId="ADAL" clId="{5695A2D5-54CD-45DF-AD95-9E53A284B52F}" dt="2023-09-13T10:43:19.105" v="558" actId="255"/>
        <pc:sldMkLst>
          <pc:docMk/>
          <pc:sldMk cId="2386077596" sldId="264"/>
        </pc:sldMkLst>
        <pc:spChg chg="mod">
          <ac:chgData name="Jack Rivington" userId="58538a02-03e1-45bf-bcbf-5458d3171061" providerId="ADAL" clId="{5695A2D5-54CD-45DF-AD95-9E53A284B52F}" dt="2023-09-13T10:43:19.105" v="558" actId="255"/>
          <ac:spMkLst>
            <pc:docMk/>
            <pc:sldMk cId="2386077596" sldId="264"/>
            <ac:spMk id="2" creationId="{D1F5494D-ECB8-A361-872A-CD6F17B34AB6}"/>
          </ac:spMkLst>
        </pc:spChg>
        <pc:spChg chg="mod">
          <ac:chgData name="Jack Rivington" userId="58538a02-03e1-45bf-bcbf-5458d3171061" providerId="ADAL" clId="{5695A2D5-54CD-45DF-AD95-9E53A284B52F}" dt="2023-09-13T10:42:15.884" v="528" actId="122"/>
          <ac:spMkLst>
            <pc:docMk/>
            <pc:sldMk cId="2386077596" sldId="264"/>
            <ac:spMk id="3" creationId="{D21BC13E-5B47-6923-C69D-2B3500DB5024}"/>
          </ac:spMkLst>
        </pc:spChg>
      </pc:sldChg>
      <pc:sldChg chg="modSp add mod">
        <pc:chgData name="Jack Rivington" userId="58538a02-03e1-45bf-bcbf-5458d3171061" providerId="ADAL" clId="{5695A2D5-54CD-45DF-AD95-9E53A284B52F}" dt="2023-09-13T10:43:38.443" v="560" actId="20577"/>
        <pc:sldMkLst>
          <pc:docMk/>
          <pc:sldMk cId="2996010622" sldId="265"/>
        </pc:sldMkLst>
        <pc:spChg chg="mod">
          <ac:chgData name="Jack Rivington" userId="58538a02-03e1-45bf-bcbf-5458d3171061" providerId="ADAL" clId="{5695A2D5-54CD-45DF-AD95-9E53A284B52F}" dt="2023-09-13T10:42:55.224" v="551" actId="20577"/>
          <ac:spMkLst>
            <pc:docMk/>
            <pc:sldMk cId="2996010622" sldId="265"/>
            <ac:spMk id="2" creationId="{D1F5494D-ECB8-A361-872A-CD6F17B34AB6}"/>
          </ac:spMkLst>
        </pc:spChg>
        <pc:spChg chg="mod">
          <ac:chgData name="Jack Rivington" userId="58538a02-03e1-45bf-bcbf-5458d3171061" providerId="ADAL" clId="{5695A2D5-54CD-45DF-AD95-9E53A284B52F}" dt="2023-09-13T10:43:38.443" v="560" actId="20577"/>
          <ac:spMkLst>
            <pc:docMk/>
            <pc:sldMk cId="2996010622" sldId="265"/>
            <ac:spMk id="3" creationId="{D21BC13E-5B47-6923-C69D-2B3500DB5024}"/>
          </ac:spMkLst>
        </pc:spChg>
      </pc:sldChg>
      <pc:sldChg chg="modSp add del mod">
        <pc:chgData name="Jack Rivington" userId="58538a02-03e1-45bf-bcbf-5458d3171061" providerId="ADAL" clId="{5695A2D5-54CD-45DF-AD95-9E53A284B52F}" dt="2023-09-13T10:45:04.567" v="572" actId="2696"/>
        <pc:sldMkLst>
          <pc:docMk/>
          <pc:sldMk cId="2017986585" sldId="266"/>
        </pc:sldMkLst>
        <pc:spChg chg="mod">
          <ac:chgData name="Jack Rivington" userId="58538a02-03e1-45bf-bcbf-5458d3171061" providerId="ADAL" clId="{5695A2D5-54CD-45DF-AD95-9E53A284B52F}" dt="2023-09-13T10:43:55.688" v="563" actId="20577"/>
          <ac:spMkLst>
            <pc:docMk/>
            <pc:sldMk cId="2017986585" sldId="266"/>
            <ac:spMk id="2" creationId="{D1F5494D-ECB8-A361-872A-CD6F17B34AB6}"/>
          </ac:spMkLst>
        </pc:spChg>
        <pc:spChg chg="mod">
          <ac:chgData name="Jack Rivington" userId="58538a02-03e1-45bf-bcbf-5458d3171061" providerId="ADAL" clId="{5695A2D5-54CD-45DF-AD95-9E53A284B52F}" dt="2023-09-13T10:44:11.896" v="564"/>
          <ac:spMkLst>
            <pc:docMk/>
            <pc:sldMk cId="2017986585" sldId="266"/>
            <ac:spMk id="3" creationId="{D21BC13E-5B47-6923-C69D-2B3500DB5024}"/>
          </ac:spMkLst>
        </pc:spChg>
      </pc:sldChg>
      <pc:sldChg chg="modSp add mod">
        <pc:chgData name="Jack Rivington" userId="58538a02-03e1-45bf-bcbf-5458d3171061" providerId="ADAL" clId="{5695A2D5-54CD-45DF-AD95-9E53A284B52F}" dt="2023-09-13T10:45:09.121" v="574" actId="20577"/>
        <pc:sldMkLst>
          <pc:docMk/>
          <pc:sldMk cId="3716986398" sldId="267"/>
        </pc:sldMkLst>
        <pc:spChg chg="mod">
          <ac:chgData name="Jack Rivington" userId="58538a02-03e1-45bf-bcbf-5458d3171061" providerId="ADAL" clId="{5695A2D5-54CD-45DF-AD95-9E53A284B52F}" dt="2023-09-13T10:45:09.121" v="574" actId="20577"/>
          <ac:spMkLst>
            <pc:docMk/>
            <pc:sldMk cId="3716986398" sldId="267"/>
            <ac:spMk id="2" creationId="{D1F5494D-ECB8-A361-872A-CD6F17B34AB6}"/>
          </ac:spMkLst>
        </pc:spChg>
        <pc:spChg chg="mod">
          <ac:chgData name="Jack Rivington" userId="58538a02-03e1-45bf-bcbf-5458d3171061" providerId="ADAL" clId="{5695A2D5-54CD-45DF-AD95-9E53A284B52F}" dt="2023-09-13T10:44:45.826" v="571" actId="14100"/>
          <ac:spMkLst>
            <pc:docMk/>
            <pc:sldMk cId="3716986398" sldId="267"/>
            <ac:spMk id="3" creationId="{D21BC13E-5B47-6923-C69D-2B3500DB5024}"/>
          </ac:spMkLst>
        </pc:spChg>
      </pc:sldChg>
      <pc:sldChg chg="modSp add mod">
        <pc:chgData name="Jack Rivington" userId="58538a02-03e1-45bf-bcbf-5458d3171061" providerId="ADAL" clId="{5695A2D5-54CD-45DF-AD95-9E53A284B52F}" dt="2023-09-13T10:45:32.011" v="581"/>
        <pc:sldMkLst>
          <pc:docMk/>
          <pc:sldMk cId="4119070605" sldId="268"/>
        </pc:sldMkLst>
        <pc:spChg chg="mod">
          <ac:chgData name="Jack Rivington" userId="58538a02-03e1-45bf-bcbf-5458d3171061" providerId="ADAL" clId="{5695A2D5-54CD-45DF-AD95-9E53A284B52F}" dt="2023-09-13T10:45:26.045" v="580" actId="14100"/>
          <ac:spMkLst>
            <pc:docMk/>
            <pc:sldMk cId="4119070605" sldId="268"/>
            <ac:spMk id="2" creationId="{D1F5494D-ECB8-A361-872A-CD6F17B34AB6}"/>
          </ac:spMkLst>
        </pc:spChg>
        <pc:spChg chg="mod">
          <ac:chgData name="Jack Rivington" userId="58538a02-03e1-45bf-bcbf-5458d3171061" providerId="ADAL" clId="{5695A2D5-54CD-45DF-AD95-9E53A284B52F}" dt="2023-09-13T10:45:32.011" v="581"/>
          <ac:spMkLst>
            <pc:docMk/>
            <pc:sldMk cId="4119070605" sldId="268"/>
            <ac:spMk id="3" creationId="{D21BC13E-5B47-6923-C69D-2B3500DB5024}"/>
          </ac:spMkLst>
        </pc:spChg>
      </pc:sldChg>
      <pc:sldChg chg="modSp add mod">
        <pc:chgData name="Jack Rivington" userId="58538a02-03e1-45bf-bcbf-5458d3171061" providerId="ADAL" clId="{5695A2D5-54CD-45DF-AD95-9E53A284B52F}" dt="2023-09-13T10:46:36.289" v="623" actId="20577"/>
        <pc:sldMkLst>
          <pc:docMk/>
          <pc:sldMk cId="2726490989" sldId="269"/>
        </pc:sldMkLst>
        <pc:spChg chg="mod">
          <ac:chgData name="Jack Rivington" userId="58538a02-03e1-45bf-bcbf-5458d3171061" providerId="ADAL" clId="{5695A2D5-54CD-45DF-AD95-9E53A284B52F}" dt="2023-09-13T10:45:55.874" v="596" actId="20577"/>
          <ac:spMkLst>
            <pc:docMk/>
            <pc:sldMk cId="2726490989" sldId="269"/>
            <ac:spMk id="2" creationId="{D1F5494D-ECB8-A361-872A-CD6F17B34AB6}"/>
          </ac:spMkLst>
        </pc:spChg>
        <pc:spChg chg="mod">
          <ac:chgData name="Jack Rivington" userId="58538a02-03e1-45bf-bcbf-5458d3171061" providerId="ADAL" clId="{5695A2D5-54CD-45DF-AD95-9E53A284B52F}" dt="2023-09-13T10:46:36.289" v="623" actId="20577"/>
          <ac:spMkLst>
            <pc:docMk/>
            <pc:sldMk cId="2726490989" sldId="269"/>
            <ac:spMk id="3" creationId="{D21BC13E-5B47-6923-C69D-2B3500DB5024}"/>
          </ac:spMkLst>
        </pc:spChg>
      </pc:sldChg>
    </pc:docChg>
  </pc:docChgLst>
  <pc:docChgLst>
    <pc:chgData name="Jack Rivington" userId="58538a02-03e1-45bf-bcbf-5458d3171061" providerId="ADAL" clId="{DAB6C8C4-D52F-4238-847F-F1E5BDB94F5A}"/>
    <pc:docChg chg="undo custSel addSld delSld">
      <pc:chgData name="Jack Rivington" userId="58538a02-03e1-45bf-bcbf-5458d3171061" providerId="ADAL" clId="{DAB6C8C4-D52F-4238-847F-F1E5BDB94F5A}" dt="2023-09-10T17:11:19.413" v="2" actId="47"/>
      <pc:docMkLst>
        <pc:docMk/>
      </pc:docMkLst>
      <pc:sldChg chg="add del">
        <pc:chgData name="Jack Rivington" userId="58538a02-03e1-45bf-bcbf-5458d3171061" providerId="ADAL" clId="{DAB6C8C4-D52F-4238-847F-F1E5BDB94F5A}" dt="2023-09-10T17:11:15.776" v="1" actId="47"/>
        <pc:sldMkLst>
          <pc:docMk/>
          <pc:sldMk cId="3933505351" sldId="258"/>
        </pc:sldMkLst>
      </pc:sldChg>
      <pc:sldChg chg="add del">
        <pc:chgData name="Jack Rivington" userId="58538a02-03e1-45bf-bcbf-5458d3171061" providerId="ADAL" clId="{DAB6C8C4-D52F-4238-847F-F1E5BDB94F5A}" dt="2023-09-10T17:11:19.413" v="2" actId="47"/>
        <pc:sldMkLst>
          <pc:docMk/>
          <pc:sldMk cId="4209042101" sldId="259"/>
        </pc:sldMkLst>
      </pc:sldChg>
      <pc:sldChg chg="add del">
        <pc:chgData name="Jack Rivington" userId="58538a02-03e1-45bf-bcbf-5458d3171061" providerId="ADAL" clId="{DAB6C8C4-D52F-4238-847F-F1E5BDB94F5A}" dt="2023-09-10T17:11:19.413" v="2" actId="47"/>
        <pc:sldMkLst>
          <pc:docMk/>
          <pc:sldMk cId="2785373165" sldId="260"/>
        </pc:sldMkLst>
      </pc:sldChg>
      <pc:sldChg chg="add del">
        <pc:chgData name="Jack Rivington" userId="58538a02-03e1-45bf-bcbf-5458d3171061" providerId="ADAL" clId="{DAB6C8C4-D52F-4238-847F-F1E5BDB94F5A}" dt="2023-09-10T17:11:19.413" v="2" actId="47"/>
        <pc:sldMkLst>
          <pc:docMk/>
          <pc:sldMk cId="3395567701" sldId="261"/>
        </pc:sldMkLst>
      </pc:sldChg>
      <pc:sldChg chg="add del">
        <pc:chgData name="Jack Rivington" userId="58538a02-03e1-45bf-bcbf-5458d3171061" providerId="ADAL" clId="{DAB6C8C4-D52F-4238-847F-F1E5BDB94F5A}" dt="2023-09-10T17:11:19.413" v="2" actId="47"/>
        <pc:sldMkLst>
          <pc:docMk/>
          <pc:sldMk cId="2331586409" sldId="262"/>
        </pc:sldMkLst>
      </pc:sldChg>
      <pc:sldChg chg="add del">
        <pc:chgData name="Jack Rivington" userId="58538a02-03e1-45bf-bcbf-5458d3171061" providerId="ADAL" clId="{DAB6C8C4-D52F-4238-847F-F1E5BDB94F5A}" dt="2023-09-10T17:11:19.413" v="2" actId="47"/>
        <pc:sldMkLst>
          <pc:docMk/>
          <pc:sldMk cId="801669579" sldId="263"/>
        </pc:sldMkLst>
      </pc:sldChg>
      <pc:sldChg chg="add del">
        <pc:chgData name="Jack Rivington" userId="58538a02-03e1-45bf-bcbf-5458d3171061" providerId="ADAL" clId="{DAB6C8C4-D52F-4238-847F-F1E5BDB94F5A}" dt="2023-09-10T17:11:19.413" v="2" actId="47"/>
        <pc:sldMkLst>
          <pc:docMk/>
          <pc:sldMk cId="1751697657" sldId="264"/>
        </pc:sldMkLst>
      </pc:sldChg>
      <pc:sldChg chg="add del">
        <pc:chgData name="Jack Rivington" userId="58538a02-03e1-45bf-bcbf-5458d3171061" providerId="ADAL" clId="{DAB6C8C4-D52F-4238-847F-F1E5BDB94F5A}" dt="2023-09-10T17:11:19.413" v="2" actId="47"/>
        <pc:sldMkLst>
          <pc:docMk/>
          <pc:sldMk cId="3138453137" sldId="265"/>
        </pc:sldMkLst>
      </pc:sldChg>
      <pc:sldChg chg="add del">
        <pc:chgData name="Jack Rivington" userId="58538a02-03e1-45bf-bcbf-5458d3171061" providerId="ADAL" clId="{DAB6C8C4-D52F-4238-847F-F1E5BDB94F5A}" dt="2023-09-10T17:11:19.413" v="2" actId="47"/>
        <pc:sldMkLst>
          <pc:docMk/>
          <pc:sldMk cId="1334412616" sldId="266"/>
        </pc:sldMkLst>
      </pc:sldChg>
      <pc:sldChg chg="add del">
        <pc:chgData name="Jack Rivington" userId="58538a02-03e1-45bf-bcbf-5458d3171061" providerId="ADAL" clId="{DAB6C8C4-D52F-4238-847F-F1E5BDB94F5A}" dt="2023-09-10T17:11:19.413" v="2" actId="47"/>
        <pc:sldMkLst>
          <pc:docMk/>
          <pc:sldMk cId="3512214030" sldId="268"/>
        </pc:sldMkLst>
      </pc:sldChg>
      <pc:sldChg chg="add del">
        <pc:chgData name="Jack Rivington" userId="58538a02-03e1-45bf-bcbf-5458d3171061" providerId="ADAL" clId="{DAB6C8C4-D52F-4238-847F-F1E5BDB94F5A}" dt="2023-09-10T17:11:19.413" v="2" actId="47"/>
        <pc:sldMkLst>
          <pc:docMk/>
          <pc:sldMk cId="3661654981" sldId="269"/>
        </pc:sldMkLst>
      </pc:sldChg>
      <pc:sldChg chg="add del">
        <pc:chgData name="Jack Rivington" userId="58538a02-03e1-45bf-bcbf-5458d3171061" providerId="ADAL" clId="{DAB6C8C4-D52F-4238-847F-F1E5BDB94F5A}" dt="2023-09-10T17:11:19.413" v="2" actId="47"/>
        <pc:sldMkLst>
          <pc:docMk/>
          <pc:sldMk cId="2794004542" sldId="270"/>
        </pc:sldMkLst>
      </pc:sldChg>
      <pc:sldChg chg="add del">
        <pc:chgData name="Jack Rivington" userId="58538a02-03e1-45bf-bcbf-5458d3171061" providerId="ADAL" clId="{DAB6C8C4-D52F-4238-847F-F1E5BDB94F5A}" dt="2023-09-10T17:11:19.413" v="2" actId="47"/>
        <pc:sldMkLst>
          <pc:docMk/>
          <pc:sldMk cId="2974774602" sldId="271"/>
        </pc:sldMkLst>
      </pc:sldChg>
      <pc:sldChg chg="add del">
        <pc:chgData name="Jack Rivington" userId="58538a02-03e1-45bf-bcbf-5458d3171061" providerId="ADAL" clId="{DAB6C8C4-D52F-4238-847F-F1E5BDB94F5A}" dt="2023-09-10T17:11:19.413" v="2" actId="47"/>
        <pc:sldMkLst>
          <pc:docMk/>
          <pc:sldMk cId="1890427658" sldId="272"/>
        </pc:sldMkLst>
      </pc:sldChg>
      <pc:sldChg chg="add del">
        <pc:chgData name="Jack Rivington" userId="58538a02-03e1-45bf-bcbf-5458d3171061" providerId="ADAL" clId="{DAB6C8C4-D52F-4238-847F-F1E5BDB94F5A}" dt="2023-09-10T17:11:19.413" v="2" actId="47"/>
        <pc:sldMkLst>
          <pc:docMk/>
          <pc:sldMk cId="2155064137" sldId="273"/>
        </pc:sldMkLst>
      </pc:sldChg>
      <pc:sldChg chg="add del">
        <pc:chgData name="Jack Rivington" userId="58538a02-03e1-45bf-bcbf-5458d3171061" providerId="ADAL" clId="{DAB6C8C4-D52F-4238-847F-F1E5BDB94F5A}" dt="2023-09-10T17:11:19.413" v="2" actId="47"/>
        <pc:sldMkLst>
          <pc:docMk/>
          <pc:sldMk cId="3868304779" sldId="274"/>
        </pc:sldMkLst>
      </pc:sldChg>
      <pc:sldChg chg="add del">
        <pc:chgData name="Jack Rivington" userId="58538a02-03e1-45bf-bcbf-5458d3171061" providerId="ADAL" clId="{DAB6C8C4-D52F-4238-847F-F1E5BDB94F5A}" dt="2023-09-10T17:11:19.413" v="2" actId="47"/>
        <pc:sldMkLst>
          <pc:docMk/>
          <pc:sldMk cId="3168531180" sldId="275"/>
        </pc:sldMkLst>
      </pc:sldChg>
      <pc:sldChg chg="add del">
        <pc:chgData name="Jack Rivington" userId="58538a02-03e1-45bf-bcbf-5458d3171061" providerId="ADAL" clId="{DAB6C8C4-D52F-4238-847F-F1E5BDB94F5A}" dt="2023-09-10T17:11:19.413" v="2" actId="47"/>
        <pc:sldMkLst>
          <pc:docMk/>
          <pc:sldMk cId="2480784259" sldId="276"/>
        </pc:sldMkLst>
      </pc:sldChg>
      <pc:sldChg chg="add del">
        <pc:chgData name="Jack Rivington" userId="58538a02-03e1-45bf-bcbf-5458d3171061" providerId="ADAL" clId="{DAB6C8C4-D52F-4238-847F-F1E5BDB94F5A}" dt="2023-09-10T17:11:19.413" v="2" actId="47"/>
        <pc:sldMkLst>
          <pc:docMk/>
          <pc:sldMk cId="2750529293" sldId="277"/>
        </pc:sldMkLst>
      </pc:sldChg>
      <pc:sldChg chg="add del">
        <pc:chgData name="Jack Rivington" userId="58538a02-03e1-45bf-bcbf-5458d3171061" providerId="ADAL" clId="{DAB6C8C4-D52F-4238-847F-F1E5BDB94F5A}" dt="2023-09-10T17:11:19.413" v="2" actId="47"/>
        <pc:sldMkLst>
          <pc:docMk/>
          <pc:sldMk cId="4183104164" sldId="279"/>
        </pc:sldMkLst>
      </pc:sldChg>
      <pc:sldChg chg="add del">
        <pc:chgData name="Jack Rivington" userId="58538a02-03e1-45bf-bcbf-5458d3171061" providerId="ADAL" clId="{DAB6C8C4-D52F-4238-847F-F1E5BDB94F5A}" dt="2023-09-10T17:11:19.413" v="2" actId="47"/>
        <pc:sldMkLst>
          <pc:docMk/>
          <pc:sldMk cId="2583264060" sldId="280"/>
        </pc:sldMkLst>
      </pc:sldChg>
      <pc:sldChg chg="add del">
        <pc:chgData name="Jack Rivington" userId="58538a02-03e1-45bf-bcbf-5458d3171061" providerId="ADAL" clId="{DAB6C8C4-D52F-4238-847F-F1E5BDB94F5A}" dt="2023-09-10T17:11:19.413" v="2" actId="47"/>
        <pc:sldMkLst>
          <pc:docMk/>
          <pc:sldMk cId="1864009668" sldId="281"/>
        </pc:sldMkLst>
      </pc:sldChg>
      <pc:sldChg chg="add del">
        <pc:chgData name="Jack Rivington" userId="58538a02-03e1-45bf-bcbf-5458d3171061" providerId="ADAL" clId="{DAB6C8C4-D52F-4238-847F-F1E5BDB94F5A}" dt="2023-09-10T17:11:19.413" v="2" actId="47"/>
        <pc:sldMkLst>
          <pc:docMk/>
          <pc:sldMk cId="3603659796" sldId="282"/>
        </pc:sldMkLst>
      </pc:sldChg>
      <pc:sldChg chg="add del">
        <pc:chgData name="Jack Rivington" userId="58538a02-03e1-45bf-bcbf-5458d3171061" providerId="ADAL" clId="{DAB6C8C4-D52F-4238-847F-F1E5BDB94F5A}" dt="2023-09-10T17:11:19.413" v="2" actId="47"/>
        <pc:sldMkLst>
          <pc:docMk/>
          <pc:sldMk cId="4026480759" sldId="283"/>
        </pc:sldMkLst>
      </pc:sldChg>
      <pc:sldChg chg="add del">
        <pc:chgData name="Jack Rivington" userId="58538a02-03e1-45bf-bcbf-5458d3171061" providerId="ADAL" clId="{DAB6C8C4-D52F-4238-847F-F1E5BDB94F5A}" dt="2023-09-10T17:11:19.413" v="2" actId="47"/>
        <pc:sldMkLst>
          <pc:docMk/>
          <pc:sldMk cId="2462688878" sldId="284"/>
        </pc:sldMkLst>
      </pc:sldChg>
      <pc:sldChg chg="add del">
        <pc:chgData name="Jack Rivington" userId="58538a02-03e1-45bf-bcbf-5458d3171061" providerId="ADAL" clId="{DAB6C8C4-D52F-4238-847F-F1E5BDB94F5A}" dt="2023-09-10T17:11:19.413" v="2" actId="47"/>
        <pc:sldMkLst>
          <pc:docMk/>
          <pc:sldMk cId="781991318" sldId="285"/>
        </pc:sldMkLst>
      </pc:sldChg>
      <pc:sldChg chg="add del">
        <pc:chgData name="Jack Rivington" userId="58538a02-03e1-45bf-bcbf-5458d3171061" providerId="ADAL" clId="{DAB6C8C4-D52F-4238-847F-F1E5BDB94F5A}" dt="2023-09-10T17:11:19.413" v="2" actId="47"/>
        <pc:sldMkLst>
          <pc:docMk/>
          <pc:sldMk cId="2950041067" sldId="286"/>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732C8-FF22-842D-0BEB-42999D27AC7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698C737-B841-3BA8-7C2B-3A3189A26FB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3866DB5-9A59-1BBB-BC1B-C7DA7E0CFB7D}"/>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5" name="Footer Placeholder 4">
            <a:extLst>
              <a:ext uri="{FF2B5EF4-FFF2-40B4-BE49-F238E27FC236}">
                <a16:creationId xmlns:a16="http://schemas.microsoft.com/office/drawing/2014/main" id="{9BCAC1C2-72EB-C943-9BC4-A34D989EF34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A56745F-E1E6-EB50-59AE-01E46373F6E1}"/>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4051301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4F0FA-F7B2-2AD1-E651-45708CBD730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CAD36DE-BF44-CF84-DAF4-3CE94D1EBFA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67BC43B-2806-2A4F-3B7C-370A7F9FB024}"/>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5" name="Footer Placeholder 4">
            <a:extLst>
              <a:ext uri="{FF2B5EF4-FFF2-40B4-BE49-F238E27FC236}">
                <a16:creationId xmlns:a16="http://schemas.microsoft.com/office/drawing/2014/main" id="{D4F521F5-7CC2-0C78-31D0-9F7AD53FFC0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E6DE49D-3148-77B5-2E9C-9A2874D0C1F2}"/>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3077487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E7C1F36-5047-7C3C-D091-B627FECBDA0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10878B8-3EEC-8BFB-F56C-BAFCDA44A85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DB79DEE-29B8-7324-54CB-0977C79956B3}"/>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5" name="Footer Placeholder 4">
            <a:extLst>
              <a:ext uri="{FF2B5EF4-FFF2-40B4-BE49-F238E27FC236}">
                <a16:creationId xmlns:a16="http://schemas.microsoft.com/office/drawing/2014/main" id="{FC9A2D96-B4FC-9C59-5ABD-FE687AB0A34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344EE67-E310-D770-2C5F-7532E890318E}"/>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445437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E1F6E-2306-AE96-A599-CB6B90D7FAF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38F221F-5AF9-92DC-72CF-8902CC47DE0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EF5CF57-6582-30C7-BA6B-F9DD03C39BF1}"/>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5" name="Footer Placeholder 4">
            <a:extLst>
              <a:ext uri="{FF2B5EF4-FFF2-40B4-BE49-F238E27FC236}">
                <a16:creationId xmlns:a16="http://schemas.microsoft.com/office/drawing/2014/main" id="{6729CC12-527E-00D8-AD9A-9980459B57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E8F7FEC-62FB-355D-AC91-E70DA7832825}"/>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412339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6F0BB-FAB1-BDE1-FC5D-3B3B5B7AA37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54090BB-F4C9-F49E-AB17-EFF1C27467B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29DFD29-45AF-2887-320C-CE355E5A268A}"/>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5" name="Footer Placeholder 4">
            <a:extLst>
              <a:ext uri="{FF2B5EF4-FFF2-40B4-BE49-F238E27FC236}">
                <a16:creationId xmlns:a16="http://schemas.microsoft.com/office/drawing/2014/main" id="{62AF01EC-808D-22AE-5CDF-43BE2C3843F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0AED090-1426-5026-EA92-412C4A729DAA}"/>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2130092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12E2F-A606-D428-21FB-2A0105BEB20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A009D91-F58F-F001-3AC6-20EE9A1257D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6DD6821-98D4-2830-CA58-6FD3809A399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51BE49A-B2DC-7193-9E05-038A7A466BCD}"/>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6" name="Footer Placeholder 5">
            <a:extLst>
              <a:ext uri="{FF2B5EF4-FFF2-40B4-BE49-F238E27FC236}">
                <a16:creationId xmlns:a16="http://schemas.microsoft.com/office/drawing/2014/main" id="{BA24B6CD-4D3B-A113-C4DB-9DC3912DE96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626DB15-0817-518D-FC63-D390A1FD13C7}"/>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314090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8C010-F8E3-DAEC-8A6F-0EB43A76B16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2766C12-6D8B-B542-BCD6-4F4E8DBD1CE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BC2D57-5C86-2E51-FAE4-321CB1392AB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920C194-0BB8-9686-B74B-FD1802C77DD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527A46-E76F-A6F3-FC18-72C543B441C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520D9C8-EFF5-B825-4B1C-9909139F75F3}"/>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8" name="Footer Placeholder 7">
            <a:extLst>
              <a:ext uri="{FF2B5EF4-FFF2-40B4-BE49-F238E27FC236}">
                <a16:creationId xmlns:a16="http://schemas.microsoft.com/office/drawing/2014/main" id="{931DDCC5-A397-77B4-BA72-99120C49034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3695E48-C157-6F0D-2192-675059E9B047}"/>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57736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7A886-E197-FE4A-73EC-07FFF0F3222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AAF6656-3E19-273D-50CE-14F11192BA01}"/>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4" name="Footer Placeholder 3">
            <a:extLst>
              <a:ext uri="{FF2B5EF4-FFF2-40B4-BE49-F238E27FC236}">
                <a16:creationId xmlns:a16="http://schemas.microsoft.com/office/drawing/2014/main" id="{370CD0E4-AA96-415F-3DB7-D45BA08AB29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667674A-9F59-F1D5-8DEE-E1F982480618}"/>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552958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06E1B1-71F1-D2C8-6E53-A696000E5AF0}"/>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3" name="Footer Placeholder 2">
            <a:extLst>
              <a:ext uri="{FF2B5EF4-FFF2-40B4-BE49-F238E27FC236}">
                <a16:creationId xmlns:a16="http://schemas.microsoft.com/office/drawing/2014/main" id="{5AC1FF5C-D054-41F7-BE7B-49E3A1F9C17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65D3B32-FEC6-5688-E81E-6C8EA6AD83A2}"/>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752215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DDCFE-E4D2-882A-00D5-3F172F1396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D7DD5D5-DB7A-2DED-8343-E1144C2587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317A719-43B2-9A48-4F1C-64FE7D72A4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2AD5C9-9EC4-7D63-1534-C4C28EC5735B}"/>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6" name="Footer Placeholder 5">
            <a:extLst>
              <a:ext uri="{FF2B5EF4-FFF2-40B4-BE49-F238E27FC236}">
                <a16:creationId xmlns:a16="http://schemas.microsoft.com/office/drawing/2014/main" id="{380F578F-6148-D266-81DA-A40E535EDEC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B1BCF16-B60E-3FD7-5892-C326899E62A7}"/>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3498115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32D9D-B105-6E22-DADF-749D83FF1B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1382090-FC17-692B-57DB-2ED7C54DF28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C221B7F-767D-78A1-9220-9CE427B260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F05694-1858-5EAF-21CA-C95546AF7A85}"/>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6" name="Footer Placeholder 5">
            <a:extLst>
              <a:ext uri="{FF2B5EF4-FFF2-40B4-BE49-F238E27FC236}">
                <a16:creationId xmlns:a16="http://schemas.microsoft.com/office/drawing/2014/main" id="{DF701509-1D55-2200-F068-B6759D71EB8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3624D04-8866-3E59-751A-64438F0EB179}"/>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4097803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5B34739-CD2E-6B85-3842-A0E4EA0F38C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76C5726-7FE1-C96C-F5CF-E849AFC5B6A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9A049F6-4330-6C26-98B1-9718E2F8F10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D76BCB-CDC2-4AD0-9904-22A347C78B81}" type="datetimeFigureOut">
              <a:rPr lang="en-GB" smtClean="0"/>
              <a:t>13/09/2023</a:t>
            </a:fld>
            <a:endParaRPr lang="en-GB"/>
          </a:p>
        </p:txBody>
      </p:sp>
      <p:sp>
        <p:nvSpPr>
          <p:cNvPr id="5" name="Footer Placeholder 4">
            <a:extLst>
              <a:ext uri="{FF2B5EF4-FFF2-40B4-BE49-F238E27FC236}">
                <a16:creationId xmlns:a16="http://schemas.microsoft.com/office/drawing/2014/main" id="{BEEEE639-1AB4-3E0D-6F1B-54F140875D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9331934-30E6-608B-1B8F-9BED53F779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2A3045-EFC7-4FD2-8CBC-C229ACD59B48}" type="slidenum">
              <a:rPr lang="en-GB" smtClean="0"/>
              <a:t>‹#›</a:t>
            </a:fld>
            <a:endParaRPr lang="en-GB"/>
          </a:p>
        </p:txBody>
      </p:sp>
    </p:spTree>
    <p:extLst>
      <p:ext uri="{BB962C8B-B14F-4D97-AF65-F5344CB8AC3E}">
        <p14:creationId xmlns:p14="http://schemas.microsoft.com/office/powerpoint/2010/main" val="26413756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3311383"/>
            <a:ext cx="9144000" cy="1525554"/>
          </a:xfrm>
        </p:spPr>
        <p:txBody>
          <a:bodyPr>
            <a:normAutofit fontScale="90000"/>
          </a:bodyPr>
          <a:lstStyle/>
          <a:p>
            <a:r>
              <a:rPr lang="en-US" b="1" dirty="0">
                <a:latin typeface="+mn-lt"/>
              </a:rPr>
              <a:t>What is freedom of religion or belief?</a:t>
            </a:r>
            <a:endParaRPr lang="en-GB" b="1" dirty="0">
              <a:latin typeface="+mn-lt"/>
            </a:endParaRPr>
          </a:p>
        </p:txBody>
      </p:sp>
      <p:pic>
        <p:nvPicPr>
          <p:cNvPr id="5" name="Picture 4" descr="Logo, company name&#10;&#10;Description automatically generated">
            <a:extLst>
              <a:ext uri="{FF2B5EF4-FFF2-40B4-BE49-F238E27FC236}">
                <a16:creationId xmlns:a16="http://schemas.microsoft.com/office/drawing/2014/main" id="{4889AF38-E917-0885-B2F9-77CFB7FA35A8}"/>
              </a:ext>
            </a:extLst>
          </p:cNvPr>
          <p:cNvPicPr>
            <a:picLocks noChangeAspect="1"/>
          </p:cNvPicPr>
          <p:nvPr/>
        </p:nvPicPr>
        <p:blipFill rotWithShape="1">
          <a:blip r:embed="rId2">
            <a:extLst>
              <a:ext uri="{28A0092B-C50C-407E-A947-70E740481C1C}">
                <a14:useLocalDpi xmlns:a14="http://schemas.microsoft.com/office/drawing/2010/main" val="0"/>
              </a:ext>
            </a:extLst>
          </a:blip>
          <a:srcRect t="11807" b="12083"/>
          <a:stretch/>
        </p:blipFill>
        <p:spPr>
          <a:xfrm>
            <a:off x="0" y="0"/>
            <a:ext cx="12192000" cy="2783841"/>
          </a:xfrm>
          <a:prstGeom prst="rect">
            <a:avLst/>
          </a:prstGeom>
        </p:spPr>
      </p:pic>
      <p:pic>
        <p:nvPicPr>
          <p:cNvPr id="7" name="Picture 6" descr="Background pattern&#10;&#10;Description automatically generated">
            <a:extLst>
              <a:ext uri="{FF2B5EF4-FFF2-40B4-BE49-F238E27FC236}">
                <a16:creationId xmlns:a16="http://schemas.microsoft.com/office/drawing/2014/main" id="{A9583EC6-6155-A808-EFB8-1F55F836A80F}"/>
              </a:ext>
            </a:extLst>
          </p:cNvPr>
          <p:cNvPicPr>
            <a:picLocks noChangeAspect="1"/>
          </p:cNvPicPr>
          <p:nvPr/>
        </p:nvPicPr>
        <p:blipFill rotWithShape="1">
          <a:blip r:embed="rId3">
            <a:extLst>
              <a:ext uri="{28A0092B-C50C-407E-A947-70E740481C1C}">
                <a14:useLocalDpi xmlns:a14="http://schemas.microsoft.com/office/drawing/2010/main" val="0"/>
              </a:ext>
            </a:extLst>
          </a:blip>
          <a:srcRect t="79002"/>
          <a:stretch/>
        </p:blipFill>
        <p:spPr>
          <a:xfrm>
            <a:off x="-10160" y="5831840"/>
            <a:ext cx="12217400" cy="1026160"/>
          </a:xfrm>
          <a:prstGeom prst="rect">
            <a:avLst/>
          </a:prstGeom>
        </p:spPr>
      </p:pic>
    </p:spTree>
    <p:extLst>
      <p:ext uri="{BB962C8B-B14F-4D97-AF65-F5344CB8AC3E}">
        <p14:creationId xmlns:p14="http://schemas.microsoft.com/office/powerpoint/2010/main" val="40152391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465221" y="927894"/>
            <a:ext cx="11261558" cy="690880"/>
          </a:xfrm>
        </p:spPr>
        <p:txBody>
          <a:bodyPr>
            <a:normAutofit fontScale="90000"/>
          </a:bodyPr>
          <a:lstStyle/>
          <a:p>
            <a:r>
              <a:rPr lang="en-US" sz="4000" b="1" dirty="0">
                <a:latin typeface="+mn-lt"/>
              </a:rPr>
              <a:t>Scenario 2 - </a:t>
            </a:r>
            <a:r>
              <a:rPr lang="en-GB" sz="4000" b="1" dirty="0">
                <a:latin typeface="+mn-lt"/>
              </a:rPr>
              <a:t>Book being banned because it offends religion </a:t>
            </a: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rtl="0" fontAlgn="base"/>
            <a:r>
              <a:rPr lang="en-GB" sz="2500" i="0" dirty="0">
                <a:solidFill>
                  <a:srgbClr val="000000"/>
                </a:solidFill>
                <a:effectLst/>
              </a:rPr>
              <a:t>I saw this book being discussed on the news and I was absolutely disgusted. This writer has made fun of my religion and that should not be allowed in a civilized country. This book should be banned from all bookshops and deleted from the internet – if I could burn every copy I would. How dare this so-called author poke fun at people’s beliefs? </a:t>
            </a:r>
          </a:p>
          <a:p>
            <a:pPr rtl="0" fontAlgn="base"/>
            <a:endParaRPr lang="en-GB" sz="2500" i="0" dirty="0">
              <a:solidFill>
                <a:srgbClr val="000000"/>
              </a:solidFill>
              <a:effectLst/>
            </a:endParaRPr>
          </a:p>
          <a:p>
            <a:pPr rtl="0" fontAlgn="base"/>
            <a:r>
              <a:rPr lang="en-GB" sz="2500" i="0" dirty="0">
                <a:solidFill>
                  <a:srgbClr val="000000"/>
                </a:solidFill>
                <a:effectLst/>
              </a:rPr>
              <a:t>He might think it’s funny, but it shouldn’t be allowed…I am really offended by what he’s written, and the law should protect me from feeling offended…</a:t>
            </a:r>
          </a:p>
          <a:p>
            <a:pPr algn="l" rtl="0" fontAlgn="base"/>
            <a:endParaRPr lang="en-GB" sz="2500" b="0" i="0" dirty="0">
              <a:solidFill>
                <a:srgbClr val="000000"/>
              </a:solidFill>
              <a:effectLst/>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29960106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465221" y="927893"/>
            <a:ext cx="11261558" cy="1077369"/>
          </a:xfrm>
        </p:spPr>
        <p:txBody>
          <a:bodyPr>
            <a:normAutofit fontScale="90000"/>
          </a:bodyPr>
          <a:lstStyle/>
          <a:p>
            <a:r>
              <a:rPr lang="en-US" sz="4000" b="1" dirty="0">
                <a:latin typeface="+mn-lt"/>
              </a:rPr>
              <a:t>Scenario 3 - </a:t>
            </a:r>
            <a:r>
              <a:rPr lang="en-GB" sz="4000" b="1" dirty="0">
                <a:latin typeface="+mn-lt"/>
              </a:rPr>
              <a:t>Religious hotel owner doesn’t want to rent room to same sex couple </a:t>
            </a: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2005262"/>
            <a:ext cx="11261558" cy="3924844"/>
          </a:xfrm>
        </p:spPr>
        <p:txBody>
          <a:bodyPr>
            <a:noAutofit/>
          </a:bodyPr>
          <a:lstStyle/>
          <a:p>
            <a:pPr rtl="0" fontAlgn="base"/>
            <a:r>
              <a:rPr lang="en-GB" sz="2500" i="0" dirty="0">
                <a:solidFill>
                  <a:srgbClr val="000000"/>
                </a:solidFill>
                <a:effectLst/>
              </a:rPr>
              <a:t>Religious hotel owner doesn’t want to rent room to same sex couple </a:t>
            </a:r>
          </a:p>
          <a:p>
            <a:pPr rtl="0" fontAlgn="base"/>
            <a:endParaRPr lang="en-GB" sz="2500" i="0" dirty="0">
              <a:solidFill>
                <a:srgbClr val="000000"/>
              </a:solidFill>
              <a:effectLst/>
            </a:endParaRPr>
          </a:p>
          <a:p>
            <a:pPr rtl="0" fontAlgn="base"/>
            <a:r>
              <a:rPr lang="en-GB" sz="2500" i="0" dirty="0">
                <a:solidFill>
                  <a:srgbClr val="000000"/>
                </a:solidFill>
                <a:effectLst/>
              </a:rPr>
              <a:t>My religion says homosexuality is a sin – so if I allow them to stay in my hotel then I’m going against what God wants and I’m not going to do that. I would be promoting a sin if I allowed them to stay… </a:t>
            </a:r>
          </a:p>
          <a:p>
            <a:pPr rtl="0" fontAlgn="base"/>
            <a:endParaRPr lang="en-GB" sz="2500" i="0" dirty="0">
              <a:solidFill>
                <a:srgbClr val="000000"/>
              </a:solidFill>
              <a:effectLst/>
            </a:endParaRPr>
          </a:p>
          <a:p>
            <a:pPr rtl="0" fontAlgn="base"/>
            <a:r>
              <a:rPr lang="en-GB" sz="2500" i="0" dirty="0">
                <a:solidFill>
                  <a:srgbClr val="000000"/>
                </a:solidFill>
                <a:effectLst/>
              </a:rPr>
              <a:t>Surely most right-thinking people would believe I have to right to run my own hotel in accordance with my own values and beliefs…</a:t>
            </a:r>
          </a:p>
          <a:p>
            <a:pPr algn="l" rtl="0" fontAlgn="base"/>
            <a:endParaRPr lang="en-GB" sz="2500" b="0" i="0" dirty="0">
              <a:solidFill>
                <a:srgbClr val="000000"/>
              </a:solidFill>
              <a:effectLst/>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37169863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465221" y="927893"/>
            <a:ext cx="11261558" cy="690881"/>
          </a:xfrm>
        </p:spPr>
        <p:txBody>
          <a:bodyPr>
            <a:normAutofit/>
          </a:bodyPr>
          <a:lstStyle/>
          <a:p>
            <a:r>
              <a:rPr lang="en-US" sz="4000" b="1" dirty="0">
                <a:latin typeface="+mn-lt"/>
              </a:rPr>
              <a:t>Scenario 4 - </a:t>
            </a:r>
            <a:r>
              <a:rPr lang="en-GB" sz="4000" b="1" dirty="0">
                <a:latin typeface="+mn-lt"/>
              </a:rPr>
              <a:t>Religious symbol banned </a:t>
            </a: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2005262"/>
            <a:ext cx="11261558" cy="3924844"/>
          </a:xfrm>
        </p:spPr>
        <p:txBody>
          <a:bodyPr>
            <a:noAutofit/>
          </a:bodyPr>
          <a:lstStyle/>
          <a:p>
            <a:pPr rtl="0" fontAlgn="base"/>
            <a:r>
              <a:rPr lang="en-GB" sz="2500" i="0" dirty="0">
                <a:solidFill>
                  <a:srgbClr val="000000"/>
                </a:solidFill>
                <a:effectLst/>
              </a:rPr>
              <a:t>My company told me I wasn’t allowed to wear a bracelet with a religious symbol on it because it didn’t fit in with their uniform policy. They said it wasn’t because it was religious but that no one was allowed to wear any jewellery – surely Article 9 should mean I have the right to express my religious beliefs in this way?</a:t>
            </a:r>
          </a:p>
          <a:p>
            <a:pPr rtl="0" fontAlgn="base"/>
            <a:endParaRPr lang="en-GB" sz="2500" i="0" dirty="0">
              <a:solidFill>
                <a:srgbClr val="000000"/>
              </a:solidFill>
              <a:effectLst/>
            </a:endParaRPr>
          </a:p>
          <a:p>
            <a:pPr rtl="0" fontAlgn="base"/>
            <a:r>
              <a:rPr lang="en-GB" sz="2500" i="0" dirty="0">
                <a:solidFill>
                  <a:srgbClr val="000000"/>
                </a:solidFill>
                <a:effectLst/>
              </a:rPr>
              <a:t> It’s only a little symbol on a bracelet and it’s a personal expression of my faith – it means a lot to me…</a:t>
            </a:r>
          </a:p>
          <a:p>
            <a:pPr algn="l" rtl="0" fontAlgn="base"/>
            <a:endParaRPr lang="en-GB" sz="2500" b="0" i="0" dirty="0">
              <a:solidFill>
                <a:srgbClr val="000000"/>
              </a:solidFill>
              <a:effectLst/>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41190706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465221" y="927893"/>
            <a:ext cx="11261558" cy="690881"/>
          </a:xfrm>
        </p:spPr>
        <p:txBody>
          <a:bodyPr>
            <a:normAutofit/>
          </a:bodyPr>
          <a:lstStyle/>
          <a:p>
            <a:r>
              <a:rPr lang="en-US" sz="4000" b="1" dirty="0">
                <a:latin typeface="+mn-lt"/>
              </a:rPr>
              <a:t>Extension Task</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618773"/>
            <a:ext cx="11261558" cy="4311333"/>
          </a:xfrm>
        </p:spPr>
        <p:txBody>
          <a:bodyPr>
            <a:noAutofit/>
          </a:bodyPr>
          <a:lstStyle/>
          <a:p>
            <a:pPr rtl="0" fontAlgn="base"/>
            <a:r>
              <a:rPr lang="en-GB" sz="2500" i="0" dirty="0">
                <a:solidFill>
                  <a:srgbClr val="000000"/>
                </a:solidFill>
                <a:effectLst/>
              </a:rPr>
              <a:t>Research the following cases:</a:t>
            </a:r>
          </a:p>
          <a:p>
            <a:pPr algn="l" rtl="0" fontAlgn="base"/>
            <a:r>
              <a:rPr lang="en-GB" sz="2500" i="0" dirty="0">
                <a:solidFill>
                  <a:srgbClr val="000000"/>
                </a:solidFill>
                <a:effectLst/>
              </a:rPr>
              <a:t>1. </a:t>
            </a:r>
            <a:r>
              <a:rPr lang="en-GB" sz="2500" i="0" dirty="0" err="1">
                <a:solidFill>
                  <a:srgbClr val="000000"/>
                </a:solidFill>
                <a:effectLst/>
              </a:rPr>
              <a:t>Eweida</a:t>
            </a:r>
            <a:r>
              <a:rPr lang="en-GB" sz="2500" i="0" dirty="0">
                <a:solidFill>
                  <a:srgbClr val="000000"/>
                </a:solidFill>
                <a:effectLst/>
              </a:rPr>
              <a:t> v United Kingdom</a:t>
            </a:r>
          </a:p>
          <a:p>
            <a:pPr algn="l" rtl="0" fontAlgn="base"/>
            <a:r>
              <a:rPr lang="en-GB" sz="2500" dirty="0">
                <a:solidFill>
                  <a:srgbClr val="000000"/>
                </a:solidFill>
              </a:rPr>
              <a:t>2. </a:t>
            </a:r>
            <a:r>
              <a:rPr lang="en-GB" sz="2500" i="0" dirty="0">
                <a:solidFill>
                  <a:srgbClr val="000000"/>
                </a:solidFill>
                <a:effectLst/>
              </a:rPr>
              <a:t>Peter &amp; Hazel Mary Bull v Stephan Preddy &amp; Martyn Hall</a:t>
            </a:r>
          </a:p>
          <a:p>
            <a:pPr marL="457200" indent="-457200" rtl="0" fontAlgn="base">
              <a:buAutoNum type="arabicPeriod" startAt="2"/>
            </a:pPr>
            <a:endParaRPr lang="en-GB" sz="2500" i="0" dirty="0">
              <a:solidFill>
                <a:srgbClr val="000000"/>
              </a:solidFill>
              <a:effectLst/>
            </a:endParaRPr>
          </a:p>
          <a:p>
            <a:pPr algn="l" rtl="0" fontAlgn="base"/>
            <a:r>
              <a:rPr lang="en-GB" sz="2500" i="0" dirty="0">
                <a:solidFill>
                  <a:srgbClr val="000000"/>
                </a:solidFill>
                <a:effectLst/>
              </a:rPr>
              <a:t>• Write a brief synopsis of either or both cases</a:t>
            </a:r>
          </a:p>
          <a:p>
            <a:pPr algn="l" rtl="0" fontAlgn="base"/>
            <a:r>
              <a:rPr lang="en-GB" sz="2500" i="0" dirty="0">
                <a:solidFill>
                  <a:srgbClr val="000000"/>
                </a:solidFill>
                <a:effectLst/>
              </a:rPr>
              <a:t>• Discover what the rulings were in each case</a:t>
            </a:r>
          </a:p>
          <a:p>
            <a:pPr algn="l" rtl="0" fontAlgn="base"/>
            <a:r>
              <a:rPr lang="en-GB" sz="2500" i="0" dirty="0">
                <a:solidFill>
                  <a:srgbClr val="000000"/>
                </a:solidFill>
                <a:effectLst/>
              </a:rPr>
              <a:t>• Do you agree with the ruling on each case?</a:t>
            </a:r>
          </a:p>
          <a:p>
            <a:pPr algn="l" rtl="0" fontAlgn="base"/>
            <a:r>
              <a:rPr lang="en-GB" sz="2500" i="0" dirty="0">
                <a:solidFill>
                  <a:srgbClr val="000000"/>
                </a:solidFill>
                <a:effectLst/>
              </a:rPr>
              <a:t>• What precedents do you think each case may have set?</a:t>
            </a:r>
          </a:p>
          <a:p>
            <a:pPr algn="l" rtl="0" fontAlgn="base"/>
            <a:r>
              <a:rPr lang="en-GB" sz="2500" i="0" dirty="0">
                <a:solidFill>
                  <a:srgbClr val="000000"/>
                </a:solidFill>
                <a:effectLst/>
              </a:rPr>
              <a:t>• Do you think a secularist would agree with the rulings? Try to explain why.</a:t>
            </a:r>
          </a:p>
          <a:p>
            <a:pPr algn="l" rtl="0" fontAlgn="base"/>
            <a:endParaRPr lang="en-GB" sz="2500" b="0" i="0" dirty="0">
              <a:solidFill>
                <a:srgbClr val="000000"/>
              </a:solidFill>
              <a:effectLst/>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27264909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1009729"/>
            <a:ext cx="9144000" cy="690880"/>
          </a:xfrm>
        </p:spPr>
        <p:txBody>
          <a:bodyPr>
            <a:normAutofit/>
          </a:bodyPr>
          <a:lstStyle/>
          <a:p>
            <a:r>
              <a:rPr lang="en-US" sz="4000" b="1" dirty="0">
                <a:latin typeface="+mn-lt"/>
              </a:rPr>
              <a:t>What is secularism?</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1524000" y="2710339"/>
            <a:ext cx="9144000" cy="1437322"/>
          </a:xfrm>
        </p:spPr>
        <p:txBody>
          <a:bodyPr>
            <a:noAutofit/>
          </a:bodyPr>
          <a:lstStyle/>
          <a:p>
            <a:r>
              <a:rPr lang="en-US" sz="3200" dirty="0"/>
              <a:t>‘</a:t>
            </a:r>
            <a:r>
              <a:rPr lang="en-GB" sz="3200" dirty="0"/>
              <a:t>Secularism refers to a range of different ideas and practices which seek to balance freedom of and from religion with other rights.’</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690299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3 Secular Principles</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algn="l" rtl="0" fontAlgn="base"/>
            <a:r>
              <a:rPr lang="en-GB" sz="2700" b="0" i="0" dirty="0">
                <a:solidFill>
                  <a:srgbClr val="000000"/>
                </a:solidFill>
                <a:effectLst/>
                <a:latin typeface="Calibri" panose="020F0502020204030204" pitchFamily="34" charset="0"/>
              </a:rPr>
              <a:t>1. </a:t>
            </a:r>
            <a:r>
              <a:rPr lang="en-GB" sz="2700" b="1" i="0" dirty="0">
                <a:solidFill>
                  <a:srgbClr val="000000"/>
                </a:solidFill>
                <a:effectLst/>
                <a:latin typeface="Calibri" panose="020F0502020204030204" pitchFamily="34" charset="0"/>
              </a:rPr>
              <a:t>Separation</a:t>
            </a:r>
            <a:r>
              <a:rPr lang="en-GB" sz="2700" b="0" i="0" dirty="0">
                <a:solidFill>
                  <a:srgbClr val="000000"/>
                </a:solidFill>
                <a:effectLst/>
                <a:latin typeface="Calibri" panose="020F0502020204030204" pitchFamily="34" charset="0"/>
              </a:rPr>
              <a:t> of religious institutions from state institutions and a public sphere where religion may participate, but not dominate.  </a:t>
            </a:r>
            <a:endParaRPr lang="en-GB" sz="2700" b="0" i="0" dirty="0">
              <a:solidFill>
                <a:srgbClr val="000000"/>
              </a:solidFill>
              <a:effectLst/>
              <a:latin typeface="Segoe UI" panose="020B0502040204020203" pitchFamily="34" charset="0"/>
            </a:endParaRPr>
          </a:p>
          <a:p>
            <a:pPr algn="l" rtl="0" fontAlgn="base"/>
            <a:r>
              <a:rPr lang="en-GB" sz="2700" b="0" i="0" dirty="0">
                <a:solidFill>
                  <a:srgbClr val="000000"/>
                </a:solidFill>
                <a:effectLst/>
                <a:latin typeface="Calibri" panose="020F0502020204030204" pitchFamily="34" charset="0"/>
              </a:rPr>
              <a:t> </a:t>
            </a:r>
            <a:endParaRPr lang="en-GB" sz="2700" b="0" i="0" dirty="0">
              <a:solidFill>
                <a:srgbClr val="000000"/>
              </a:solidFill>
              <a:effectLst/>
              <a:latin typeface="Segoe UI" panose="020B0502040204020203" pitchFamily="34" charset="0"/>
            </a:endParaRPr>
          </a:p>
          <a:p>
            <a:pPr algn="l" rtl="0" fontAlgn="base"/>
            <a:r>
              <a:rPr lang="en-GB" sz="2700" b="0" i="0" dirty="0">
                <a:solidFill>
                  <a:srgbClr val="000000"/>
                </a:solidFill>
                <a:effectLst/>
                <a:latin typeface="Calibri" panose="020F0502020204030204" pitchFamily="34" charset="0"/>
              </a:rPr>
              <a:t>2. </a:t>
            </a:r>
            <a:r>
              <a:rPr lang="en-GB" sz="2700" b="1" i="0" dirty="0">
                <a:solidFill>
                  <a:srgbClr val="000000"/>
                </a:solidFill>
                <a:effectLst/>
                <a:latin typeface="Calibri" panose="020F0502020204030204" pitchFamily="34" charset="0"/>
              </a:rPr>
              <a:t>Freedom</a:t>
            </a:r>
            <a:r>
              <a:rPr lang="en-GB" sz="2700" b="0" i="0" dirty="0">
                <a:solidFill>
                  <a:srgbClr val="000000"/>
                </a:solidFill>
                <a:effectLst/>
                <a:latin typeface="Calibri" panose="020F0502020204030204" pitchFamily="34" charset="0"/>
              </a:rPr>
              <a:t> to practise your faith or beliefs without harming others, or to change it or not have one, according to your conscience.  </a:t>
            </a:r>
            <a:endParaRPr lang="en-GB" sz="2700" b="0" i="0" dirty="0">
              <a:solidFill>
                <a:srgbClr val="000000"/>
              </a:solidFill>
              <a:effectLst/>
              <a:latin typeface="Segoe UI" panose="020B0502040204020203" pitchFamily="34" charset="0"/>
            </a:endParaRPr>
          </a:p>
          <a:p>
            <a:pPr algn="l" rtl="0" fontAlgn="base"/>
            <a:r>
              <a:rPr lang="en-GB" sz="2700" b="0" i="0" dirty="0">
                <a:solidFill>
                  <a:srgbClr val="000000"/>
                </a:solidFill>
                <a:effectLst/>
                <a:latin typeface="Calibri" panose="020F0502020204030204" pitchFamily="34" charset="0"/>
              </a:rPr>
              <a:t> </a:t>
            </a:r>
            <a:endParaRPr lang="en-GB" sz="2700" b="0" i="0" dirty="0">
              <a:solidFill>
                <a:srgbClr val="000000"/>
              </a:solidFill>
              <a:effectLst/>
              <a:latin typeface="Segoe UI" panose="020B0502040204020203" pitchFamily="34" charset="0"/>
            </a:endParaRPr>
          </a:p>
          <a:p>
            <a:pPr algn="l" rtl="0" fontAlgn="base"/>
            <a:r>
              <a:rPr lang="en-GB" sz="2700" b="0" i="0" dirty="0">
                <a:solidFill>
                  <a:srgbClr val="000000"/>
                </a:solidFill>
                <a:effectLst/>
                <a:latin typeface="Calibri" panose="020F0502020204030204" pitchFamily="34" charset="0"/>
              </a:rPr>
              <a:t>3. </a:t>
            </a:r>
            <a:r>
              <a:rPr lang="en-GB" sz="2700" b="1" i="0" dirty="0">
                <a:solidFill>
                  <a:srgbClr val="000000"/>
                </a:solidFill>
                <a:effectLst/>
                <a:latin typeface="Calibri" panose="020F0502020204030204" pitchFamily="34" charset="0"/>
              </a:rPr>
              <a:t>Equality</a:t>
            </a:r>
            <a:r>
              <a:rPr lang="en-GB" sz="2700" b="0" i="0" dirty="0">
                <a:solidFill>
                  <a:srgbClr val="000000"/>
                </a:solidFill>
                <a:effectLst/>
                <a:latin typeface="Calibri" panose="020F0502020204030204" pitchFamily="34" charset="0"/>
              </a:rPr>
              <a:t>, so that your religious beliefs or lack of them doesn’t put others at an advantage or a disadvantage.  </a:t>
            </a:r>
            <a:endParaRPr lang="en-GB" sz="2700" b="0" i="0" dirty="0">
              <a:solidFill>
                <a:srgbClr val="000000"/>
              </a:solidFill>
              <a:effectLst/>
              <a:latin typeface="Segoe UI" panose="020B0502040204020203" pitchFamily="34" charset="0"/>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3933505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Freedom of religion or belief</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rtl="0" fontAlgn="base"/>
            <a:r>
              <a:rPr lang="en-GB" sz="2700" b="0" i="0" dirty="0">
                <a:solidFill>
                  <a:srgbClr val="000000"/>
                </a:solidFill>
                <a:effectLst/>
                <a:latin typeface="Segoe UI" panose="020B0502040204020203" pitchFamily="34" charset="0"/>
              </a:rPr>
              <a:t>Freedom of religion or belief is a fundamental principle of secularism. </a:t>
            </a:r>
          </a:p>
          <a:p>
            <a:pPr rtl="0" fontAlgn="base"/>
            <a:endParaRPr lang="en-GB" sz="2700" b="0" i="0" dirty="0">
              <a:solidFill>
                <a:srgbClr val="000000"/>
              </a:solidFill>
              <a:effectLst/>
              <a:latin typeface="Segoe UI" panose="020B0502040204020203" pitchFamily="34" charset="0"/>
            </a:endParaRPr>
          </a:p>
          <a:p>
            <a:pPr rtl="0" fontAlgn="base"/>
            <a:r>
              <a:rPr lang="en-GB" sz="2700" b="0" i="0" dirty="0">
                <a:solidFill>
                  <a:srgbClr val="000000"/>
                </a:solidFill>
                <a:effectLst/>
                <a:latin typeface="Segoe UI" panose="020B0502040204020203" pitchFamily="34" charset="0"/>
              </a:rPr>
              <a:t>Secularists believe in and defend the right to freedom of religion or belief if these freedoms do not unduly negatively affect the rights and freedoms of other people.</a:t>
            </a:r>
          </a:p>
          <a:p>
            <a:pPr rtl="0" fontAlgn="base"/>
            <a:endParaRPr lang="en-GB" sz="2700" dirty="0">
              <a:solidFill>
                <a:srgbClr val="000000"/>
              </a:solidFill>
              <a:latin typeface="Segoe UI" panose="020B0502040204020203" pitchFamily="34" charset="0"/>
            </a:endParaRPr>
          </a:p>
          <a:p>
            <a:pPr rtl="0" fontAlgn="base"/>
            <a:r>
              <a:rPr lang="en-GB" sz="2700" b="0" i="0" dirty="0">
                <a:solidFill>
                  <a:srgbClr val="000000"/>
                </a:solidFill>
                <a:effectLst/>
                <a:latin typeface="Segoe UI" panose="020B0502040204020203" pitchFamily="34" charset="0"/>
              </a:rPr>
              <a:t>Article 9 of the Human Rights Act protects people’s freedom of thought and conscience, as well as their religion or beliefs. This freedom is an essential component of living in a tolerant, pluralist society.</a:t>
            </a:r>
          </a:p>
          <a:p>
            <a:pPr algn="l" rtl="0" fontAlgn="base"/>
            <a:endParaRPr lang="en-GB" sz="2700" b="0" i="0" dirty="0">
              <a:solidFill>
                <a:srgbClr val="000000"/>
              </a:solidFill>
              <a:effectLst/>
              <a:latin typeface="Segoe UI" panose="020B0502040204020203" pitchFamily="34" charset="0"/>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15184506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Freedom of religion or belief</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algn="l" rtl="0" fontAlgn="base"/>
            <a:r>
              <a:rPr lang="en-GB" sz="2500" b="1" i="0" dirty="0">
                <a:solidFill>
                  <a:srgbClr val="000000"/>
                </a:solidFill>
                <a:effectLst/>
              </a:rPr>
              <a:t>Secularism protects both believers and non-believers</a:t>
            </a:r>
          </a:p>
          <a:p>
            <a:pPr algn="l" rtl="0" fontAlgn="base"/>
            <a:r>
              <a:rPr lang="en-GB" sz="2500" b="0" i="0" dirty="0">
                <a:solidFill>
                  <a:srgbClr val="000000"/>
                </a:solidFill>
                <a:effectLst/>
              </a:rPr>
              <a:t>Secularism seeks to ensure and protect freedom of religious belief and practice for all citizens. Secularists want freedoms of thought and conscience to apply equally to all – believers and non-believers alike. They do not wish to curtail religious freedoms.</a:t>
            </a:r>
          </a:p>
          <a:p>
            <a:pPr algn="l" rtl="0" fontAlgn="base"/>
            <a:r>
              <a:rPr lang="en-GB" sz="2500" b="1" i="0" dirty="0">
                <a:solidFill>
                  <a:srgbClr val="000000"/>
                </a:solidFill>
                <a:effectLst/>
              </a:rPr>
              <a:t>Religious Freedom</a:t>
            </a:r>
          </a:p>
          <a:p>
            <a:pPr algn="l" rtl="0" fontAlgn="base"/>
            <a:r>
              <a:rPr lang="en-GB" sz="2500" b="0" i="0" dirty="0">
                <a:solidFill>
                  <a:srgbClr val="000000"/>
                </a:solidFill>
                <a:effectLst/>
              </a:rPr>
              <a:t>Secularism seeks to defend the absolute freedom of religious and other belief and protect the right to manifest religious belief insofar as it does not impinge on the rights and freedoms of others. Secularism ensures that the right of individuals to freedom of religion is always balanced by the right to be free from religion.</a:t>
            </a:r>
          </a:p>
          <a:p>
            <a:pPr algn="l" rtl="0" fontAlgn="base"/>
            <a:endParaRPr lang="en-GB" sz="2500" b="0" i="0" dirty="0">
              <a:solidFill>
                <a:srgbClr val="000000"/>
              </a:solidFill>
              <a:effectLst/>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14768030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465221" y="927894"/>
            <a:ext cx="11261558" cy="690880"/>
          </a:xfrm>
        </p:spPr>
        <p:txBody>
          <a:bodyPr>
            <a:normAutofit fontScale="90000"/>
          </a:bodyPr>
          <a:lstStyle/>
          <a:p>
            <a:r>
              <a:rPr lang="en-US" sz="4000" b="1" dirty="0">
                <a:latin typeface="+mn-lt"/>
              </a:rPr>
              <a:t>What does the law say about freedom of religion or belief</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rtl="0" fontAlgn="base"/>
            <a:r>
              <a:rPr lang="en-GB" sz="2500" i="0" dirty="0">
                <a:solidFill>
                  <a:srgbClr val="000000"/>
                </a:solidFill>
                <a:effectLst/>
              </a:rPr>
              <a:t>The law protects your right to freedom of thought, belief, and religion.</a:t>
            </a:r>
          </a:p>
          <a:p>
            <a:pPr rtl="0" fontAlgn="base"/>
            <a:r>
              <a:rPr lang="en-GB" sz="2500" i="0" dirty="0">
                <a:solidFill>
                  <a:srgbClr val="000000"/>
                </a:solidFill>
                <a:effectLst/>
              </a:rPr>
              <a:t>It also includes the right for you to change your religion or beliefs at any time.</a:t>
            </a:r>
          </a:p>
          <a:p>
            <a:pPr rtl="0" fontAlgn="base"/>
            <a:r>
              <a:rPr lang="en-GB" sz="2500" i="0" dirty="0">
                <a:solidFill>
                  <a:srgbClr val="000000"/>
                </a:solidFill>
                <a:effectLst/>
              </a:rPr>
              <a:t>You also have the right to act upon your thoughts and beliefs. This might involve using your right to dress in religious clothing, the right to openly discuss your beliefs or to participate in different forms of worship. But this right can be limited where the ways you might act on your beliefs would harm others.</a:t>
            </a:r>
          </a:p>
          <a:p>
            <a:pPr rtl="0" fontAlgn="base"/>
            <a:r>
              <a:rPr lang="en-GB" sz="2500" i="0" dirty="0">
                <a:solidFill>
                  <a:srgbClr val="000000"/>
                </a:solidFill>
                <a:effectLst/>
              </a:rPr>
              <a:t>This right also protects people’s non-religious beliefs including atheism, agnosticism, veganism, and pacifism. For a belief to be protected, it must be considered serious, concern important aspects of human life or behaviour, be genuinely held, and be worthy of respect in a democratic society.</a:t>
            </a:r>
          </a:p>
          <a:p>
            <a:pPr algn="l" rtl="0" fontAlgn="base"/>
            <a:endParaRPr lang="en-GB" sz="2500" i="0" dirty="0">
              <a:solidFill>
                <a:srgbClr val="000000"/>
              </a:solidFill>
              <a:effectLst/>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524260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994611"/>
            <a:ext cx="11261558" cy="4935495"/>
          </a:xfrm>
        </p:spPr>
        <p:txBody>
          <a:bodyPr>
            <a:noAutofit/>
          </a:bodyPr>
          <a:lstStyle/>
          <a:p>
            <a:pPr rtl="0" fontAlgn="base"/>
            <a:r>
              <a:rPr lang="en-GB" sz="3200" i="0" dirty="0">
                <a:solidFill>
                  <a:srgbClr val="000000"/>
                </a:solidFill>
                <a:effectLst/>
              </a:rPr>
              <a:t>Look at the viewpoints given to you on the handout. Decide which are secularist and which are not? What makes them secularist?</a:t>
            </a:r>
          </a:p>
          <a:p>
            <a:pPr rtl="0" fontAlgn="base"/>
            <a:endParaRPr lang="en-GB" sz="2500" i="0" dirty="0">
              <a:solidFill>
                <a:srgbClr val="000000"/>
              </a:solidFill>
              <a:effectLst/>
            </a:endParaRPr>
          </a:p>
          <a:p>
            <a:pPr algn="l" rtl="0" fontAlgn="base"/>
            <a:r>
              <a:rPr lang="en-GB" sz="2500" dirty="0">
                <a:solidFill>
                  <a:srgbClr val="000000"/>
                </a:solidFill>
              </a:rPr>
              <a:t>Match the viewpoints to the following descriptions.</a:t>
            </a:r>
            <a:endParaRPr lang="en-GB" sz="2500" i="0" dirty="0">
              <a:solidFill>
                <a:srgbClr val="000000"/>
              </a:solidFill>
              <a:effectLst/>
            </a:endParaRPr>
          </a:p>
          <a:p>
            <a:pPr algn="l" rtl="0" fontAlgn="base"/>
            <a:r>
              <a:rPr lang="en-GB" sz="2500" i="0" dirty="0">
                <a:solidFill>
                  <a:srgbClr val="000000"/>
                </a:solidFill>
                <a:effectLst/>
              </a:rPr>
              <a:t>a)	Is an anti-religious viewpoint</a:t>
            </a:r>
          </a:p>
          <a:p>
            <a:pPr algn="l" rtl="0" fontAlgn="base"/>
            <a:r>
              <a:rPr lang="en-GB" sz="2500" i="0" dirty="0">
                <a:solidFill>
                  <a:srgbClr val="000000"/>
                </a:solidFill>
                <a:effectLst/>
              </a:rPr>
              <a:t>b)	Is a strong secularist viewpoint</a:t>
            </a:r>
          </a:p>
          <a:p>
            <a:pPr algn="l" rtl="0" fontAlgn="base"/>
            <a:r>
              <a:rPr lang="en-GB" sz="2500" i="0" dirty="0">
                <a:solidFill>
                  <a:srgbClr val="000000"/>
                </a:solidFill>
                <a:effectLst/>
              </a:rPr>
              <a:t>c)	Is a weak secularist viewpoint</a:t>
            </a:r>
          </a:p>
          <a:p>
            <a:pPr algn="l" rtl="0" fontAlgn="base"/>
            <a:r>
              <a:rPr lang="en-GB" sz="2500" i="0" dirty="0">
                <a:solidFill>
                  <a:srgbClr val="000000"/>
                </a:solidFill>
                <a:effectLst/>
              </a:rPr>
              <a:t>d)	Is an open-minded religious privilege viewpoint</a:t>
            </a:r>
          </a:p>
          <a:p>
            <a:pPr algn="l" rtl="0" fontAlgn="base"/>
            <a:r>
              <a:rPr lang="en-GB" sz="2500" i="0" dirty="0">
                <a:solidFill>
                  <a:srgbClr val="000000"/>
                </a:solidFill>
                <a:effectLst/>
              </a:rPr>
              <a:t>e)	Is a very strong religious privilege viewpoint</a:t>
            </a:r>
          </a:p>
          <a:p>
            <a:pPr algn="l" rtl="0" fontAlgn="base"/>
            <a:r>
              <a:rPr lang="en-GB" sz="2500" i="0" dirty="0">
                <a:solidFill>
                  <a:srgbClr val="000000"/>
                </a:solidFill>
                <a:effectLst/>
              </a:rPr>
              <a:t>f)	Is a religious supremacist viewpoint</a:t>
            </a:r>
          </a:p>
          <a:p>
            <a:pPr rtl="0" fontAlgn="base"/>
            <a:endParaRPr lang="en-GB" sz="2500" i="0" dirty="0">
              <a:solidFill>
                <a:srgbClr val="000000"/>
              </a:solidFill>
              <a:effectLst/>
            </a:endParaRPr>
          </a:p>
          <a:p>
            <a:pPr algn="l" rtl="0" fontAlgn="base"/>
            <a:endParaRPr lang="en-GB" sz="2500" i="0" dirty="0">
              <a:solidFill>
                <a:srgbClr val="000000"/>
              </a:solidFill>
              <a:effectLst/>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26690032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Task</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algn="l" rtl="0" fontAlgn="base"/>
            <a:r>
              <a:rPr lang="en-GB" sz="2500" i="0" dirty="0">
                <a:solidFill>
                  <a:srgbClr val="000000"/>
                </a:solidFill>
                <a:effectLst/>
              </a:rPr>
              <a:t>Discuss each of the following. Consider the following questions about each of the four scenarios.</a:t>
            </a:r>
          </a:p>
          <a:p>
            <a:pPr algn="l" rtl="0" fontAlgn="base"/>
            <a:endParaRPr lang="en-GB" sz="2500" i="0" dirty="0">
              <a:solidFill>
                <a:srgbClr val="000000"/>
              </a:solidFill>
              <a:effectLst/>
            </a:endParaRPr>
          </a:p>
          <a:p>
            <a:pPr algn="l" rtl="0" fontAlgn="base"/>
            <a:r>
              <a:rPr lang="en-GB" sz="2500" i="0" dirty="0">
                <a:solidFill>
                  <a:srgbClr val="000000"/>
                </a:solidFill>
                <a:effectLst/>
              </a:rPr>
              <a:t>1. Does the law support this viewpoint?</a:t>
            </a:r>
          </a:p>
          <a:p>
            <a:pPr algn="l" rtl="0" fontAlgn="base"/>
            <a:r>
              <a:rPr lang="en-GB" sz="2500" i="0" dirty="0">
                <a:solidFill>
                  <a:srgbClr val="000000"/>
                </a:solidFill>
                <a:effectLst/>
              </a:rPr>
              <a:t>2. Do you think that the law should support this viewpoint?</a:t>
            </a:r>
          </a:p>
          <a:p>
            <a:pPr algn="l" rtl="0" fontAlgn="base"/>
            <a:r>
              <a:rPr lang="en-GB" sz="2500" i="0" dirty="0">
                <a:solidFill>
                  <a:srgbClr val="000000"/>
                </a:solidFill>
                <a:effectLst/>
              </a:rPr>
              <a:t>3. Do you agree with any of the viewpoints, or do you think that any of the viewpoints make valid points?</a:t>
            </a:r>
          </a:p>
          <a:p>
            <a:pPr algn="l" rtl="0" fontAlgn="base"/>
            <a:r>
              <a:rPr lang="en-GB" sz="2500" i="0" dirty="0">
                <a:solidFill>
                  <a:srgbClr val="000000"/>
                </a:solidFill>
                <a:effectLst/>
              </a:rPr>
              <a:t>4. What might a secularist feel about each scenario? (Check against the ‘What is the secularist viewpoint’ section)</a:t>
            </a:r>
          </a:p>
          <a:p>
            <a:pPr algn="l" rtl="0" fontAlgn="base"/>
            <a:endParaRPr lang="en-GB" sz="2500" b="0" i="0" dirty="0">
              <a:solidFill>
                <a:srgbClr val="000000"/>
              </a:solidFill>
              <a:effectLst/>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6914190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465221" y="927894"/>
            <a:ext cx="11261558" cy="690880"/>
          </a:xfrm>
        </p:spPr>
        <p:txBody>
          <a:bodyPr>
            <a:normAutofit/>
          </a:bodyPr>
          <a:lstStyle/>
          <a:p>
            <a:r>
              <a:rPr lang="en-US" sz="3600" b="1" dirty="0">
                <a:latin typeface="+mn-lt"/>
              </a:rPr>
              <a:t>Scenario 1 - Attending a faith school </a:t>
            </a:r>
            <a:endParaRPr lang="en-GB" sz="36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rtl="0" fontAlgn="base"/>
            <a:r>
              <a:rPr lang="en-GB" sz="2500" i="0" dirty="0">
                <a:solidFill>
                  <a:srgbClr val="000000"/>
                </a:solidFill>
                <a:effectLst/>
              </a:rPr>
              <a:t>I am personally delighted that our village primary school is a faith school. Our state religion is extremely important culturally, spiritually, and morally and I’ll support the school in any way I can. You get all these moaners who go on about indoctrination and brainwashing but what’s wrong with kids knowing the difference between wrong and right? If the moaners don’t like it, they can take their kids somewhere else, can’t they? </a:t>
            </a:r>
          </a:p>
          <a:p>
            <a:pPr rtl="0" fontAlgn="base"/>
            <a:endParaRPr lang="en-GB" sz="2500" i="0" dirty="0">
              <a:solidFill>
                <a:srgbClr val="000000"/>
              </a:solidFill>
              <a:effectLst/>
            </a:endParaRPr>
          </a:p>
          <a:p>
            <a:pPr rtl="0" fontAlgn="base"/>
            <a:r>
              <a:rPr lang="en-GB" sz="2500" i="0" dirty="0">
                <a:solidFill>
                  <a:srgbClr val="000000"/>
                </a:solidFill>
                <a:effectLst/>
              </a:rPr>
              <a:t>Faith schools are part of our history as a country – it’s also good that kids from different religions are kept apart – I don’t want my child learning about other religions or the weird stuff they do – why should we care about them?</a:t>
            </a:r>
          </a:p>
          <a:p>
            <a:pPr algn="l" rtl="0" fontAlgn="base"/>
            <a:endParaRPr lang="en-GB" sz="2500" b="0" i="0" dirty="0">
              <a:solidFill>
                <a:srgbClr val="000000"/>
              </a:solidFill>
              <a:effectLst/>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23860775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1156</Words>
  <Application>Microsoft Office PowerPoint</Application>
  <PresentationFormat>Widescreen</PresentationFormat>
  <Paragraphs>69</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Segoe UI</vt:lpstr>
      <vt:lpstr>Office Theme</vt:lpstr>
      <vt:lpstr>What is freedom of religion or belief?</vt:lpstr>
      <vt:lpstr>What is secularism?</vt:lpstr>
      <vt:lpstr>3 Secular Principles</vt:lpstr>
      <vt:lpstr>Freedom of religion or belief</vt:lpstr>
      <vt:lpstr>Freedom of religion or belief</vt:lpstr>
      <vt:lpstr>What does the law say about freedom of religion or belief</vt:lpstr>
      <vt:lpstr>PowerPoint Presentation</vt:lpstr>
      <vt:lpstr>Task</vt:lpstr>
      <vt:lpstr>Scenario 1 - Attending a faith school </vt:lpstr>
      <vt:lpstr>Scenario 2 - Book being banned because it offends religion </vt:lpstr>
      <vt:lpstr>Scenario 3 - Religious hotel owner doesn’t want to rent room to same sex couple </vt:lpstr>
      <vt:lpstr>Scenario 4 - Religious symbol banned </vt:lpstr>
      <vt:lpstr>Extension Task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Jack Rivington</dc:creator>
  <cp:lastModifiedBy>Jack Rivington</cp:lastModifiedBy>
  <cp:revision>1</cp:revision>
  <dcterms:created xsi:type="dcterms:W3CDTF">2023-02-25T19:01:25Z</dcterms:created>
  <dcterms:modified xsi:type="dcterms:W3CDTF">2023-09-13T10:46:39Z</dcterms:modified>
</cp:coreProperties>
</file>