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docChgLst>
    <pc:chgData name="Jack Rivington" userId="58538a02-03e1-45bf-bcbf-5458d3171061" providerId="ADAL" clId="{656A4D38-5B28-43DE-8035-09290852F8E0}"/>
    <pc:docChg chg="custSel addSld delSld modSld sldOrd">
      <pc:chgData name="Jack Rivington" userId="58538a02-03e1-45bf-bcbf-5458d3171061" providerId="ADAL" clId="{656A4D38-5B28-43DE-8035-09290852F8E0}" dt="2023-09-13T10:30:24.643" v="669" actId="255"/>
      <pc:docMkLst>
        <pc:docMk/>
      </pc:docMkLst>
      <pc:sldChg chg="modSp mod">
        <pc:chgData name="Jack Rivington" userId="58538a02-03e1-45bf-bcbf-5458d3171061" providerId="ADAL" clId="{656A4D38-5B28-43DE-8035-09290852F8E0}" dt="2023-09-10T21:07:47.241" v="39" actId="14100"/>
        <pc:sldMkLst>
          <pc:docMk/>
          <pc:sldMk cId="4015239195" sldId="256"/>
        </pc:sldMkLst>
        <pc:spChg chg="mod">
          <ac:chgData name="Jack Rivington" userId="58538a02-03e1-45bf-bcbf-5458d3171061" providerId="ADAL" clId="{656A4D38-5B28-43DE-8035-09290852F8E0}" dt="2023-09-10T21:07:47.241" v="39" actId="14100"/>
          <ac:spMkLst>
            <pc:docMk/>
            <pc:sldMk cId="4015239195" sldId="256"/>
            <ac:spMk id="2" creationId="{D1F5494D-ECB8-A361-872A-CD6F17B34AB6}"/>
          </ac:spMkLst>
        </pc:spChg>
      </pc:sldChg>
      <pc:sldChg chg="modSp add mod">
        <pc:chgData name="Jack Rivington" userId="58538a02-03e1-45bf-bcbf-5458d3171061" providerId="ADAL" clId="{656A4D38-5B28-43DE-8035-09290852F8E0}" dt="2023-09-13T10:24:51.304" v="307" actId="113"/>
        <pc:sldMkLst>
          <pc:docMk/>
          <pc:sldMk cId="2988800597" sldId="259"/>
        </pc:sldMkLst>
        <pc:spChg chg="mod">
          <ac:chgData name="Jack Rivington" userId="58538a02-03e1-45bf-bcbf-5458d3171061" providerId="ADAL" clId="{656A4D38-5B28-43DE-8035-09290852F8E0}" dt="2023-09-13T10:18:28.943" v="58" actId="20577"/>
          <ac:spMkLst>
            <pc:docMk/>
            <pc:sldMk cId="2988800597" sldId="259"/>
            <ac:spMk id="2" creationId="{D1F5494D-ECB8-A361-872A-CD6F17B34AB6}"/>
          </ac:spMkLst>
        </pc:spChg>
        <pc:spChg chg="mod">
          <ac:chgData name="Jack Rivington" userId="58538a02-03e1-45bf-bcbf-5458d3171061" providerId="ADAL" clId="{656A4D38-5B28-43DE-8035-09290852F8E0}" dt="2023-09-13T10:24:51.304" v="307" actId="113"/>
          <ac:spMkLst>
            <pc:docMk/>
            <pc:sldMk cId="2988800597" sldId="259"/>
            <ac:spMk id="3" creationId="{D21BC13E-5B47-6923-C69D-2B3500DB5024}"/>
          </ac:spMkLst>
        </pc:spChg>
      </pc:sldChg>
      <pc:sldChg chg="modSp add mod">
        <pc:chgData name="Jack Rivington" userId="58538a02-03e1-45bf-bcbf-5458d3171061" providerId="ADAL" clId="{656A4D38-5B28-43DE-8035-09290852F8E0}" dt="2023-09-13T10:19:42.967" v="137" actId="113"/>
        <pc:sldMkLst>
          <pc:docMk/>
          <pc:sldMk cId="4013470247" sldId="260"/>
        </pc:sldMkLst>
        <pc:spChg chg="mod">
          <ac:chgData name="Jack Rivington" userId="58538a02-03e1-45bf-bcbf-5458d3171061" providerId="ADAL" clId="{656A4D38-5B28-43DE-8035-09290852F8E0}" dt="2023-09-13T10:19:29.461" v="134" actId="20577"/>
          <ac:spMkLst>
            <pc:docMk/>
            <pc:sldMk cId="4013470247" sldId="260"/>
            <ac:spMk id="2" creationId="{D1F5494D-ECB8-A361-872A-CD6F17B34AB6}"/>
          </ac:spMkLst>
        </pc:spChg>
        <pc:spChg chg="mod">
          <ac:chgData name="Jack Rivington" userId="58538a02-03e1-45bf-bcbf-5458d3171061" providerId="ADAL" clId="{656A4D38-5B28-43DE-8035-09290852F8E0}" dt="2023-09-13T10:19:42.967" v="137" actId="113"/>
          <ac:spMkLst>
            <pc:docMk/>
            <pc:sldMk cId="4013470247" sldId="260"/>
            <ac:spMk id="3" creationId="{D21BC13E-5B47-6923-C69D-2B3500DB5024}"/>
          </ac:spMkLst>
        </pc:spChg>
      </pc:sldChg>
      <pc:sldChg chg="add del">
        <pc:chgData name="Jack Rivington" userId="58538a02-03e1-45bf-bcbf-5458d3171061" providerId="ADAL" clId="{656A4D38-5B28-43DE-8035-09290852F8E0}" dt="2023-09-13T10:19:47.784" v="139" actId="47"/>
        <pc:sldMkLst>
          <pc:docMk/>
          <pc:sldMk cId="436051721" sldId="261"/>
        </pc:sldMkLst>
      </pc:sldChg>
      <pc:sldChg chg="modSp add mod">
        <pc:chgData name="Jack Rivington" userId="58538a02-03e1-45bf-bcbf-5458d3171061" providerId="ADAL" clId="{656A4D38-5B28-43DE-8035-09290852F8E0}" dt="2023-09-13T10:20:58.856" v="190" actId="20577"/>
        <pc:sldMkLst>
          <pc:docMk/>
          <pc:sldMk cId="2757269616" sldId="261"/>
        </pc:sldMkLst>
        <pc:spChg chg="mod">
          <ac:chgData name="Jack Rivington" userId="58538a02-03e1-45bf-bcbf-5458d3171061" providerId="ADAL" clId="{656A4D38-5B28-43DE-8035-09290852F8E0}" dt="2023-09-13T10:20:11.134" v="178" actId="20577"/>
          <ac:spMkLst>
            <pc:docMk/>
            <pc:sldMk cId="2757269616" sldId="261"/>
            <ac:spMk id="2" creationId="{D1F5494D-ECB8-A361-872A-CD6F17B34AB6}"/>
          </ac:spMkLst>
        </pc:spChg>
        <pc:spChg chg="mod">
          <ac:chgData name="Jack Rivington" userId="58538a02-03e1-45bf-bcbf-5458d3171061" providerId="ADAL" clId="{656A4D38-5B28-43DE-8035-09290852F8E0}" dt="2023-09-13T10:20:58.856" v="190" actId="20577"/>
          <ac:spMkLst>
            <pc:docMk/>
            <pc:sldMk cId="2757269616" sldId="261"/>
            <ac:spMk id="3" creationId="{D21BC13E-5B47-6923-C69D-2B3500DB5024}"/>
          </ac:spMkLst>
        </pc:spChg>
      </pc:sldChg>
      <pc:sldChg chg="modSp add mod">
        <pc:chgData name="Jack Rivington" userId="58538a02-03e1-45bf-bcbf-5458d3171061" providerId="ADAL" clId="{656A4D38-5B28-43DE-8035-09290852F8E0}" dt="2023-09-13T10:20:56.934" v="189" actId="20577"/>
        <pc:sldMkLst>
          <pc:docMk/>
          <pc:sldMk cId="3040773210" sldId="262"/>
        </pc:sldMkLst>
        <pc:spChg chg="mod">
          <ac:chgData name="Jack Rivington" userId="58538a02-03e1-45bf-bcbf-5458d3171061" providerId="ADAL" clId="{656A4D38-5B28-43DE-8035-09290852F8E0}" dt="2023-09-13T10:20:56.934" v="189" actId="20577"/>
          <ac:spMkLst>
            <pc:docMk/>
            <pc:sldMk cId="3040773210" sldId="262"/>
            <ac:spMk id="3" creationId="{D21BC13E-5B47-6923-C69D-2B3500DB5024}"/>
          </ac:spMkLst>
        </pc:spChg>
      </pc:sldChg>
      <pc:sldChg chg="modSp add mod">
        <pc:chgData name="Jack Rivington" userId="58538a02-03e1-45bf-bcbf-5458d3171061" providerId="ADAL" clId="{656A4D38-5B28-43DE-8035-09290852F8E0}" dt="2023-09-13T10:20:47.410" v="188" actId="20577"/>
        <pc:sldMkLst>
          <pc:docMk/>
          <pc:sldMk cId="1537848991" sldId="263"/>
        </pc:sldMkLst>
        <pc:spChg chg="mod">
          <ac:chgData name="Jack Rivington" userId="58538a02-03e1-45bf-bcbf-5458d3171061" providerId="ADAL" clId="{656A4D38-5B28-43DE-8035-09290852F8E0}" dt="2023-09-13T10:20:47.410" v="188" actId="20577"/>
          <ac:spMkLst>
            <pc:docMk/>
            <pc:sldMk cId="1537848991" sldId="263"/>
            <ac:spMk id="3" creationId="{D21BC13E-5B47-6923-C69D-2B3500DB5024}"/>
          </ac:spMkLst>
        </pc:spChg>
      </pc:sldChg>
      <pc:sldChg chg="modSp add mod ord">
        <pc:chgData name="Jack Rivington" userId="58538a02-03e1-45bf-bcbf-5458d3171061" providerId="ADAL" clId="{656A4D38-5B28-43DE-8035-09290852F8E0}" dt="2023-09-13T10:22:12.505" v="214" actId="113"/>
        <pc:sldMkLst>
          <pc:docMk/>
          <pc:sldMk cId="2233763880" sldId="264"/>
        </pc:sldMkLst>
        <pc:spChg chg="mod">
          <ac:chgData name="Jack Rivington" userId="58538a02-03e1-45bf-bcbf-5458d3171061" providerId="ADAL" clId="{656A4D38-5B28-43DE-8035-09290852F8E0}" dt="2023-09-13T10:21:18.358" v="210" actId="20577"/>
          <ac:spMkLst>
            <pc:docMk/>
            <pc:sldMk cId="2233763880" sldId="264"/>
            <ac:spMk id="2" creationId="{D1F5494D-ECB8-A361-872A-CD6F17B34AB6}"/>
          </ac:spMkLst>
        </pc:spChg>
        <pc:spChg chg="mod">
          <ac:chgData name="Jack Rivington" userId="58538a02-03e1-45bf-bcbf-5458d3171061" providerId="ADAL" clId="{656A4D38-5B28-43DE-8035-09290852F8E0}" dt="2023-09-13T10:22:12.505" v="214" actId="113"/>
          <ac:spMkLst>
            <pc:docMk/>
            <pc:sldMk cId="2233763880" sldId="264"/>
            <ac:spMk id="3" creationId="{D21BC13E-5B47-6923-C69D-2B3500DB5024}"/>
          </ac:spMkLst>
        </pc:spChg>
      </pc:sldChg>
      <pc:sldChg chg="modSp add mod">
        <pc:chgData name="Jack Rivington" userId="58538a02-03e1-45bf-bcbf-5458d3171061" providerId="ADAL" clId="{656A4D38-5B28-43DE-8035-09290852F8E0}" dt="2023-09-13T10:22:27.712" v="240"/>
        <pc:sldMkLst>
          <pc:docMk/>
          <pc:sldMk cId="2551538909" sldId="265"/>
        </pc:sldMkLst>
        <pc:spChg chg="mod">
          <ac:chgData name="Jack Rivington" userId="58538a02-03e1-45bf-bcbf-5458d3171061" providerId="ADAL" clId="{656A4D38-5B28-43DE-8035-09290852F8E0}" dt="2023-09-13T10:22:19.772" v="239" actId="20577"/>
          <ac:spMkLst>
            <pc:docMk/>
            <pc:sldMk cId="2551538909" sldId="265"/>
            <ac:spMk id="2" creationId="{D1F5494D-ECB8-A361-872A-CD6F17B34AB6}"/>
          </ac:spMkLst>
        </pc:spChg>
        <pc:spChg chg="mod">
          <ac:chgData name="Jack Rivington" userId="58538a02-03e1-45bf-bcbf-5458d3171061" providerId="ADAL" clId="{656A4D38-5B28-43DE-8035-09290852F8E0}" dt="2023-09-13T10:22:27.712" v="240"/>
          <ac:spMkLst>
            <pc:docMk/>
            <pc:sldMk cId="2551538909" sldId="265"/>
            <ac:spMk id="3" creationId="{D21BC13E-5B47-6923-C69D-2B3500DB5024}"/>
          </ac:spMkLst>
        </pc:spChg>
      </pc:sldChg>
      <pc:sldChg chg="modSp add mod">
        <pc:chgData name="Jack Rivington" userId="58538a02-03e1-45bf-bcbf-5458d3171061" providerId="ADAL" clId="{656A4D38-5B28-43DE-8035-09290852F8E0}" dt="2023-09-13T10:22:36.521" v="242"/>
        <pc:sldMkLst>
          <pc:docMk/>
          <pc:sldMk cId="2360021459" sldId="266"/>
        </pc:sldMkLst>
        <pc:spChg chg="mod">
          <ac:chgData name="Jack Rivington" userId="58538a02-03e1-45bf-bcbf-5458d3171061" providerId="ADAL" clId="{656A4D38-5B28-43DE-8035-09290852F8E0}" dt="2023-09-13T10:22:36.521" v="242"/>
          <ac:spMkLst>
            <pc:docMk/>
            <pc:sldMk cId="2360021459" sldId="266"/>
            <ac:spMk id="3" creationId="{D21BC13E-5B47-6923-C69D-2B3500DB5024}"/>
          </ac:spMkLst>
        </pc:spChg>
      </pc:sldChg>
      <pc:sldChg chg="modSp add mod">
        <pc:chgData name="Jack Rivington" userId="58538a02-03e1-45bf-bcbf-5458d3171061" providerId="ADAL" clId="{656A4D38-5B28-43DE-8035-09290852F8E0}" dt="2023-09-13T10:22:48.208" v="244"/>
        <pc:sldMkLst>
          <pc:docMk/>
          <pc:sldMk cId="3225694639" sldId="267"/>
        </pc:sldMkLst>
        <pc:spChg chg="mod">
          <ac:chgData name="Jack Rivington" userId="58538a02-03e1-45bf-bcbf-5458d3171061" providerId="ADAL" clId="{656A4D38-5B28-43DE-8035-09290852F8E0}" dt="2023-09-13T10:22:48.208" v="244"/>
          <ac:spMkLst>
            <pc:docMk/>
            <pc:sldMk cId="3225694639" sldId="267"/>
            <ac:spMk id="3" creationId="{D21BC13E-5B47-6923-C69D-2B3500DB5024}"/>
          </ac:spMkLst>
        </pc:spChg>
      </pc:sldChg>
      <pc:sldChg chg="modSp add mod">
        <pc:chgData name="Jack Rivington" userId="58538a02-03e1-45bf-bcbf-5458d3171061" providerId="ADAL" clId="{656A4D38-5B28-43DE-8035-09290852F8E0}" dt="2023-09-13T10:23:18.125" v="261" actId="113"/>
        <pc:sldMkLst>
          <pc:docMk/>
          <pc:sldMk cId="1552243473" sldId="268"/>
        </pc:sldMkLst>
        <pc:spChg chg="mod">
          <ac:chgData name="Jack Rivington" userId="58538a02-03e1-45bf-bcbf-5458d3171061" providerId="ADAL" clId="{656A4D38-5B28-43DE-8035-09290852F8E0}" dt="2023-09-13T10:22:59.622" v="256" actId="20577"/>
          <ac:spMkLst>
            <pc:docMk/>
            <pc:sldMk cId="1552243473" sldId="268"/>
            <ac:spMk id="2" creationId="{D1F5494D-ECB8-A361-872A-CD6F17B34AB6}"/>
          </ac:spMkLst>
        </pc:spChg>
        <pc:spChg chg="mod">
          <ac:chgData name="Jack Rivington" userId="58538a02-03e1-45bf-bcbf-5458d3171061" providerId="ADAL" clId="{656A4D38-5B28-43DE-8035-09290852F8E0}" dt="2023-09-13T10:23:18.125" v="261" actId="113"/>
          <ac:spMkLst>
            <pc:docMk/>
            <pc:sldMk cId="1552243473" sldId="268"/>
            <ac:spMk id="3" creationId="{D21BC13E-5B47-6923-C69D-2B3500DB5024}"/>
          </ac:spMkLst>
        </pc:spChg>
      </pc:sldChg>
      <pc:sldChg chg="modSp add mod">
        <pc:chgData name="Jack Rivington" userId="58538a02-03e1-45bf-bcbf-5458d3171061" providerId="ADAL" clId="{656A4D38-5B28-43DE-8035-09290852F8E0}" dt="2023-09-13T10:23:34.293" v="302" actId="20577"/>
        <pc:sldMkLst>
          <pc:docMk/>
          <pc:sldMk cId="710881275" sldId="269"/>
        </pc:sldMkLst>
        <pc:spChg chg="mod">
          <ac:chgData name="Jack Rivington" userId="58538a02-03e1-45bf-bcbf-5458d3171061" providerId="ADAL" clId="{656A4D38-5B28-43DE-8035-09290852F8E0}" dt="2023-09-13T10:23:34.293" v="302" actId="20577"/>
          <ac:spMkLst>
            <pc:docMk/>
            <pc:sldMk cId="710881275" sldId="269"/>
            <ac:spMk id="2" creationId="{D1F5494D-ECB8-A361-872A-CD6F17B34AB6}"/>
          </ac:spMkLst>
        </pc:spChg>
        <pc:spChg chg="mod">
          <ac:chgData name="Jack Rivington" userId="58538a02-03e1-45bf-bcbf-5458d3171061" providerId="ADAL" clId="{656A4D38-5B28-43DE-8035-09290852F8E0}" dt="2023-09-13T10:23:26.452" v="263"/>
          <ac:spMkLst>
            <pc:docMk/>
            <pc:sldMk cId="710881275" sldId="269"/>
            <ac:spMk id="3" creationId="{D21BC13E-5B47-6923-C69D-2B3500DB5024}"/>
          </ac:spMkLst>
        </pc:spChg>
      </pc:sldChg>
      <pc:sldChg chg="modSp add mod">
        <pc:chgData name="Jack Rivington" userId="58538a02-03e1-45bf-bcbf-5458d3171061" providerId="ADAL" clId="{656A4D38-5B28-43DE-8035-09290852F8E0}" dt="2023-09-13T10:23:51.887" v="304"/>
        <pc:sldMkLst>
          <pc:docMk/>
          <pc:sldMk cId="1225149106" sldId="270"/>
        </pc:sldMkLst>
        <pc:spChg chg="mod">
          <ac:chgData name="Jack Rivington" userId="58538a02-03e1-45bf-bcbf-5458d3171061" providerId="ADAL" clId="{656A4D38-5B28-43DE-8035-09290852F8E0}" dt="2023-09-13T10:23:51.887" v="304"/>
          <ac:spMkLst>
            <pc:docMk/>
            <pc:sldMk cId="1225149106" sldId="270"/>
            <ac:spMk id="3" creationId="{D21BC13E-5B47-6923-C69D-2B3500DB5024}"/>
          </ac:spMkLst>
        </pc:spChg>
      </pc:sldChg>
      <pc:sldChg chg="modSp add mod">
        <pc:chgData name="Jack Rivington" userId="58538a02-03e1-45bf-bcbf-5458d3171061" providerId="ADAL" clId="{656A4D38-5B28-43DE-8035-09290852F8E0}" dt="2023-09-13T10:24:15.937" v="306"/>
        <pc:sldMkLst>
          <pc:docMk/>
          <pc:sldMk cId="547884559" sldId="271"/>
        </pc:sldMkLst>
        <pc:spChg chg="mod">
          <ac:chgData name="Jack Rivington" userId="58538a02-03e1-45bf-bcbf-5458d3171061" providerId="ADAL" clId="{656A4D38-5B28-43DE-8035-09290852F8E0}" dt="2023-09-13T10:24:15.937" v="306"/>
          <ac:spMkLst>
            <pc:docMk/>
            <pc:sldMk cId="547884559" sldId="271"/>
            <ac:spMk id="3" creationId="{D21BC13E-5B47-6923-C69D-2B3500DB5024}"/>
          </ac:spMkLst>
        </pc:spChg>
      </pc:sldChg>
      <pc:sldChg chg="modSp add mod">
        <pc:chgData name="Jack Rivington" userId="58538a02-03e1-45bf-bcbf-5458d3171061" providerId="ADAL" clId="{656A4D38-5B28-43DE-8035-09290852F8E0}" dt="2023-09-13T10:29:20.468" v="567" actId="20577"/>
        <pc:sldMkLst>
          <pc:docMk/>
          <pc:sldMk cId="3167980578" sldId="272"/>
        </pc:sldMkLst>
        <pc:spChg chg="mod">
          <ac:chgData name="Jack Rivington" userId="58538a02-03e1-45bf-bcbf-5458d3171061" providerId="ADAL" clId="{656A4D38-5B28-43DE-8035-09290852F8E0}" dt="2023-09-13T10:29:20.468" v="567" actId="20577"/>
          <ac:spMkLst>
            <pc:docMk/>
            <pc:sldMk cId="3167980578" sldId="272"/>
            <ac:spMk id="2" creationId="{D1F5494D-ECB8-A361-872A-CD6F17B34AB6}"/>
          </ac:spMkLst>
        </pc:spChg>
        <pc:spChg chg="mod">
          <ac:chgData name="Jack Rivington" userId="58538a02-03e1-45bf-bcbf-5458d3171061" providerId="ADAL" clId="{656A4D38-5B28-43DE-8035-09290852F8E0}" dt="2023-09-13T10:26:46.885" v="565" actId="20577"/>
          <ac:spMkLst>
            <pc:docMk/>
            <pc:sldMk cId="3167980578" sldId="272"/>
            <ac:spMk id="3" creationId="{D21BC13E-5B47-6923-C69D-2B3500DB5024}"/>
          </ac:spMkLst>
        </pc:spChg>
      </pc:sldChg>
      <pc:sldChg chg="modSp add mod">
        <pc:chgData name="Jack Rivington" userId="58538a02-03e1-45bf-bcbf-5458d3171061" providerId="ADAL" clId="{656A4D38-5B28-43DE-8035-09290852F8E0}" dt="2023-09-13T10:29:59.740" v="640" actId="20577"/>
        <pc:sldMkLst>
          <pc:docMk/>
          <pc:sldMk cId="2293212299" sldId="273"/>
        </pc:sldMkLst>
        <pc:spChg chg="mod">
          <ac:chgData name="Jack Rivington" userId="58538a02-03e1-45bf-bcbf-5458d3171061" providerId="ADAL" clId="{656A4D38-5B28-43DE-8035-09290852F8E0}" dt="2023-09-13T10:29:24.692" v="570" actId="20577"/>
          <ac:spMkLst>
            <pc:docMk/>
            <pc:sldMk cId="2293212299" sldId="273"/>
            <ac:spMk id="2" creationId="{D1F5494D-ECB8-A361-872A-CD6F17B34AB6}"/>
          </ac:spMkLst>
        </pc:spChg>
        <pc:spChg chg="mod">
          <ac:chgData name="Jack Rivington" userId="58538a02-03e1-45bf-bcbf-5458d3171061" providerId="ADAL" clId="{656A4D38-5B28-43DE-8035-09290852F8E0}" dt="2023-09-13T10:29:59.740" v="640" actId="20577"/>
          <ac:spMkLst>
            <pc:docMk/>
            <pc:sldMk cId="2293212299" sldId="273"/>
            <ac:spMk id="3" creationId="{D21BC13E-5B47-6923-C69D-2B3500DB5024}"/>
          </ac:spMkLst>
        </pc:spChg>
      </pc:sldChg>
      <pc:sldChg chg="modSp add mod">
        <pc:chgData name="Jack Rivington" userId="58538a02-03e1-45bf-bcbf-5458d3171061" providerId="ADAL" clId="{656A4D38-5B28-43DE-8035-09290852F8E0}" dt="2023-09-13T10:30:24.643" v="669" actId="255"/>
        <pc:sldMkLst>
          <pc:docMk/>
          <pc:sldMk cId="3668504424" sldId="274"/>
        </pc:sldMkLst>
        <pc:spChg chg="mod">
          <ac:chgData name="Jack Rivington" userId="58538a02-03e1-45bf-bcbf-5458d3171061" providerId="ADAL" clId="{656A4D38-5B28-43DE-8035-09290852F8E0}" dt="2023-09-13T10:30:12.308" v="663" actId="20577"/>
          <ac:spMkLst>
            <pc:docMk/>
            <pc:sldMk cId="3668504424" sldId="274"/>
            <ac:spMk id="2" creationId="{D1F5494D-ECB8-A361-872A-CD6F17B34AB6}"/>
          </ac:spMkLst>
        </pc:spChg>
        <pc:spChg chg="mod">
          <ac:chgData name="Jack Rivington" userId="58538a02-03e1-45bf-bcbf-5458d3171061" providerId="ADAL" clId="{656A4D38-5B28-43DE-8035-09290852F8E0}" dt="2023-09-13T10:30:24.643" v="669" actId="255"/>
          <ac:spMkLst>
            <pc:docMk/>
            <pc:sldMk cId="3668504424" sldId="274"/>
            <ac:spMk id="3" creationId="{D21BC13E-5B47-6923-C69D-2B3500DB50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1612974"/>
          </a:xfrm>
        </p:spPr>
        <p:txBody>
          <a:bodyPr>
            <a:normAutofit fontScale="90000"/>
          </a:bodyPr>
          <a:lstStyle/>
          <a:p>
            <a:r>
              <a:rPr lang="en-US" b="1" dirty="0">
                <a:latin typeface="+mn-lt"/>
              </a:rPr>
              <a:t>How do secularists think about religion?</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2 – </a:t>
            </a:r>
            <a:r>
              <a:rPr lang="en-US" sz="4000" b="1" dirty="0" err="1">
                <a:latin typeface="+mn-lt"/>
              </a:rPr>
              <a:t>Councillor’s</a:t>
            </a:r>
            <a:r>
              <a:rPr lang="en-US" sz="4000" b="1" dirty="0">
                <a:latin typeface="+mn-lt"/>
              </a:rPr>
              <a:t>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Councillor Scarlet (votes yes): “The Temple of </a:t>
            </a:r>
            <a:r>
              <a:rPr lang="en-GB" sz="2500" b="0" i="0" dirty="0" err="1">
                <a:solidFill>
                  <a:srgbClr val="000000"/>
                </a:solidFill>
                <a:effectLst/>
                <a:latin typeface="Calibri" panose="020F0502020204030204" pitchFamily="34" charset="0"/>
              </a:rPr>
              <a:t>Teifi</a:t>
            </a:r>
            <a:r>
              <a:rPr lang="en-GB" sz="2500" b="0" i="0" dirty="0">
                <a:solidFill>
                  <a:srgbClr val="000000"/>
                </a:solidFill>
                <a:effectLst/>
                <a:latin typeface="Calibri" panose="020F0502020204030204" pitchFamily="34" charset="0"/>
              </a:rPr>
              <a:t> is a marginalised group; we shouldn’t be further marginalising them by unfairly excluding their theory of the moon from science classes. To exclude their belief simply because it is religious is to privilege the majority’s view of what should and should not be taught.” </a:t>
            </a:r>
          </a:p>
          <a:p>
            <a:pPr rtl="0" fontAlgn="base"/>
            <a:endParaRPr lang="en-GB" sz="2500" b="0" i="0" dirty="0">
              <a:solidFill>
                <a:srgbClr val="000000"/>
              </a:solidFill>
              <a:effectLst/>
              <a:latin typeface="Calibri" panose="020F0502020204030204" pitchFamily="34" charset="0"/>
            </a:endParaRPr>
          </a:p>
          <a:p>
            <a:pPr rtl="0" fontAlgn="base"/>
            <a:r>
              <a:rPr lang="en-GB" sz="2500" b="0" i="0" dirty="0">
                <a:solidFill>
                  <a:srgbClr val="000000"/>
                </a:solidFill>
                <a:effectLst/>
                <a:latin typeface="Calibri" panose="020F0502020204030204" pitchFamily="34" charset="0"/>
              </a:rPr>
              <a:t>Councillor Mustard (votes yes): “As a member of the Temple of </a:t>
            </a:r>
            <a:r>
              <a:rPr lang="en-GB" sz="2500" b="0" i="0" dirty="0" err="1">
                <a:solidFill>
                  <a:srgbClr val="000000"/>
                </a:solidFill>
                <a:effectLst/>
                <a:latin typeface="Calibri" panose="020F0502020204030204" pitchFamily="34" charset="0"/>
              </a:rPr>
              <a:t>Teifi’s</a:t>
            </a:r>
            <a:r>
              <a:rPr lang="en-GB" sz="2500" b="0" i="0" dirty="0">
                <a:solidFill>
                  <a:srgbClr val="000000"/>
                </a:solidFill>
                <a:effectLst/>
                <a:latin typeface="Calibri" panose="020F0502020204030204" pitchFamily="34" charset="0"/>
              </a:rPr>
              <a:t> science committee I have studied the real scientific evidence on the moon and can indeed confirm it is made of cheese. The atheistic bias towards liking rocks explains their misconstruing the evidence to argue for their theory. Let the students learn both ideas and make up their own minds.”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551538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2 – </a:t>
            </a:r>
            <a:r>
              <a:rPr lang="en-US" sz="4000" b="1" dirty="0" err="1">
                <a:latin typeface="+mn-lt"/>
              </a:rPr>
              <a:t>Councillor’s</a:t>
            </a:r>
            <a:r>
              <a:rPr lang="en-US" sz="4000" b="1" dirty="0">
                <a:latin typeface="+mn-lt"/>
              </a:rPr>
              <a:t>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Councillor White (votes no): “The Temple of </a:t>
            </a:r>
            <a:r>
              <a:rPr lang="en-GB" sz="2500" b="0" i="0" dirty="0" err="1">
                <a:solidFill>
                  <a:srgbClr val="000000"/>
                </a:solidFill>
                <a:effectLst/>
                <a:latin typeface="Calibri" panose="020F0502020204030204" pitchFamily="34" charset="0"/>
              </a:rPr>
              <a:t>Teifi</a:t>
            </a:r>
            <a:r>
              <a:rPr lang="en-GB" sz="2500" b="0" i="0" dirty="0">
                <a:solidFill>
                  <a:srgbClr val="000000"/>
                </a:solidFill>
                <a:effectLst/>
                <a:latin typeface="Calibri" panose="020F0502020204030204" pitchFamily="34" charset="0"/>
              </a:rPr>
              <a:t> just want their ridiculous moon theory taught so they can promote their foreign ideology of excessive cheese eating. This will undermine the moral fabric of our town.” </a:t>
            </a:r>
          </a:p>
          <a:p>
            <a:pPr rtl="0" fontAlgn="base"/>
            <a:endParaRPr lang="en-GB" sz="2500" b="0" i="0" dirty="0">
              <a:solidFill>
                <a:srgbClr val="000000"/>
              </a:solidFill>
              <a:effectLst/>
              <a:latin typeface="Calibri" panose="020F0502020204030204" pitchFamily="34" charset="0"/>
            </a:endParaRPr>
          </a:p>
          <a:p>
            <a:pPr rtl="0" fontAlgn="base"/>
            <a:r>
              <a:rPr lang="en-GB" sz="2500" b="0" i="0" dirty="0">
                <a:solidFill>
                  <a:srgbClr val="000000"/>
                </a:solidFill>
                <a:effectLst/>
                <a:latin typeface="Calibri" panose="020F0502020204030204" pitchFamily="34" charset="0"/>
              </a:rPr>
              <a:t>Councillor Green (votes yes): “The division between science and religion is put up by those that want to drive religion out of society. If we start saying that the Temple can’t have their views taught in schools, then they might be forced out of schools along with everyone else that wants to practise their religion. The moon being made of cheese is true for children from </a:t>
            </a:r>
            <a:r>
              <a:rPr lang="en-GB" sz="2500" b="0" i="0" dirty="0" err="1">
                <a:solidFill>
                  <a:srgbClr val="000000"/>
                </a:solidFill>
                <a:effectLst/>
                <a:latin typeface="Calibri" panose="020F0502020204030204" pitchFamily="34" charset="0"/>
              </a:rPr>
              <a:t>Teifian</a:t>
            </a:r>
            <a:r>
              <a:rPr lang="en-GB" sz="2500" b="0" i="0" dirty="0">
                <a:solidFill>
                  <a:srgbClr val="000000"/>
                </a:solidFill>
                <a:effectLst/>
                <a:latin typeface="Calibri" panose="020F0502020204030204" pitchFamily="34" charset="0"/>
              </a:rPr>
              <a:t> families.”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360021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2 – </a:t>
            </a:r>
            <a:r>
              <a:rPr lang="en-US" sz="4000" b="1" dirty="0" err="1">
                <a:latin typeface="+mn-lt"/>
              </a:rPr>
              <a:t>Councillor’s</a:t>
            </a:r>
            <a:r>
              <a:rPr lang="en-US" sz="4000" b="1" dirty="0">
                <a:latin typeface="+mn-lt"/>
              </a:rPr>
              <a:t>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Councillor Peacock (votes no): “Many cultures and religious groups have their own myths about how the moon was formed, and it is right that these should be covered in RE lessons, but these are not science and we shouldn’t give in to religious demands for their beliefs to be taught as if they were.” </a:t>
            </a:r>
          </a:p>
          <a:p>
            <a:pPr rtl="0" fontAlgn="base"/>
            <a:endParaRPr lang="en-GB" sz="2500" b="0" i="0" dirty="0">
              <a:solidFill>
                <a:srgbClr val="000000"/>
              </a:solidFill>
              <a:effectLst/>
              <a:latin typeface="Calibri" panose="020F0502020204030204" pitchFamily="34" charset="0"/>
            </a:endParaRPr>
          </a:p>
          <a:p>
            <a:pPr rtl="0" fontAlgn="base"/>
            <a:r>
              <a:rPr lang="en-GB" sz="2500" b="0" i="0" dirty="0">
                <a:solidFill>
                  <a:srgbClr val="000000"/>
                </a:solidFill>
                <a:effectLst/>
                <a:latin typeface="Calibri" panose="020F0502020204030204" pitchFamily="34" charset="0"/>
              </a:rPr>
              <a:t>Councillor Plum (votes no): “Schools should absolutely not teach anything about the moon being made of cheese as it is clearly false. Furthermore, schools should actively teach how harmful this nonsense is and the Temple of </a:t>
            </a:r>
            <a:r>
              <a:rPr lang="en-GB" sz="2500" b="0" i="0" dirty="0" err="1">
                <a:solidFill>
                  <a:srgbClr val="000000"/>
                </a:solidFill>
                <a:effectLst/>
                <a:latin typeface="Calibri" panose="020F0502020204030204" pitchFamily="34" charset="0"/>
              </a:rPr>
              <a:t>Teifi’s</a:t>
            </a:r>
            <a:r>
              <a:rPr lang="en-GB" sz="2500" b="0" i="0" dirty="0">
                <a:solidFill>
                  <a:srgbClr val="000000"/>
                </a:solidFill>
                <a:effectLst/>
                <a:latin typeface="Calibri" panose="020F0502020204030204" pitchFamily="34" charset="0"/>
              </a:rPr>
              <a:t> after-school class should be shut down if they continue to promote this cheesy claptrap.”</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225694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3 – Birthdays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The Church of Birthdays believes in rebirth and that everyone should celebrate every day as their birthday. </a:t>
            </a:r>
          </a:p>
          <a:p>
            <a:pPr rtl="0" fontAlgn="base"/>
            <a:r>
              <a:rPr lang="en-GB" sz="2500" b="0" i="0" dirty="0">
                <a:solidFill>
                  <a:srgbClr val="000000"/>
                </a:solidFill>
                <a:effectLst/>
                <a:latin typeface="Calibri" panose="020F0502020204030204" pitchFamily="34" charset="0"/>
              </a:rPr>
              <a:t>You can’t enter the church without a birthday hat on and some followers insist on only eating birthday cake. They want to make birthday hats a mandatory part of the school uniform. </a:t>
            </a:r>
          </a:p>
          <a:p>
            <a:pPr rtl="0" fontAlgn="base"/>
            <a:r>
              <a:rPr lang="en-GB" sz="2500" b="0" i="0" dirty="0">
                <a:solidFill>
                  <a:srgbClr val="000000"/>
                </a:solidFill>
                <a:effectLst/>
                <a:latin typeface="Calibri" panose="020F0502020204030204" pitchFamily="34" charset="0"/>
              </a:rPr>
              <a:t>Vote </a:t>
            </a:r>
            <a:r>
              <a:rPr lang="en-GB" sz="2500" b="1" i="0" dirty="0">
                <a:solidFill>
                  <a:srgbClr val="000000"/>
                </a:solidFill>
                <a:effectLst/>
                <a:latin typeface="Calibri" panose="020F0502020204030204" pitchFamily="34" charset="0"/>
              </a:rPr>
              <a:t>yes</a:t>
            </a:r>
            <a:r>
              <a:rPr lang="en-GB" sz="2500" b="0" i="0" dirty="0">
                <a:solidFill>
                  <a:srgbClr val="000000"/>
                </a:solidFill>
                <a:effectLst/>
                <a:latin typeface="Calibri" panose="020F0502020204030204" pitchFamily="34" charset="0"/>
              </a:rPr>
              <a:t> to make this change; vote </a:t>
            </a:r>
            <a:r>
              <a:rPr lang="en-GB" sz="2500" b="1" i="0" dirty="0">
                <a:solidFill>
                  <a:srgbClr val="000000"/>
                </a:solidFill>
                <a:effectLst/>
                <a:latin typeface="Calibri" panose="020F0502020204030204" pitchFamily="34" charset="0"/>
              </a:rPr>
              <a:t>no</a:t>
            </a:r>
            <a:r>
              <a:rPr lang="en-GB" sz="2500" b="0" i="0" dirty="0">
                <a:solidFill>
                  <a:srgbClr val="000000"/>
                </a:solidFill>
                <a:effectLst/>
                <a:latin typeface="Calibri" panose="020F0502020204030204" pitchFamily="34" charset="0"/>
              </a:rPr>
              <a:t> to oppose it.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552243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3 – </a:t>
            </a:r>
            <a:r>
              <a:rPr lang="en-US" sz="4000" b="1" dirty="0" err="1">
                <a:latin typeface="+mn-lt"/>
              </a:rPr>
              <a:t>Councillor’s</a:t>
            </a:r>
            <a:r>
              <a:rPr lang="en-US" sz="4000" b="1" dirty="0">
                <a:latin typeface="+mn-lt"/>
              </a:rPr>
              <a:t>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Councillor Scarlet (votes no): “I am a member of the Church of Birthdays and practise it in my own way. I don’t need church elders or the town council telling me what to wear to show I am living a moral life according to the teachings of my faith.” </a:t>
            </a:r>
          </a:p>
          <a:p>
            <a:pPr rtl="0" fontAlgn="base"/>
            <a:endParaRPr lang="en-GB" sz="2500" b="0" i="0" dirty="0">
              <a:solidFill>
                <a:srgbClr val="000000"/>
              </a:solidFill>
              <a:effectLst/>
              <a:latin typeface="Calibri" panose="020F0502020204030204" pitchFamily="34" charset="0"/>
            </a:endParaRPr>
          </a:p>
          <a:p>
            <a:pPr rtl="0" fontAlgn="base"/>
            <a:r>
              <a:rPr lang="en-GB" sz="2500" b="0" i="0" dirty="0">
                <a:solidFill>
                  <a:srgbClr val="000000"/>
                </a:solidFill>
                <a:effectLst/>
                <a:latin typeface="Calibri" panose="020F0502020204030204" pitchFamily="34" charset="0"/>
              </a:rPr>
              <a:t>Councillor Mustard (votes no): “In the Temple of </a:t>
            </a:r>
            <a:r>
              <a:rPr lang="en-GB" sz="2500" b="0" i="0" dirty="0" err="1">
                <a:solidFill>
                  <a:srgbClr val="000000"/>
                </a:solidFill>
                <a:effectLst/>
                <a:latin typeface="Calibri" panose="020F0502020204030204" pitchFamily="34" charset="0"/>
              </a:rPr>
              <a:t>Teifi</a:t>
            </a:r>
            <a:r>
              <a:rPr lang="en-GB" sz="2500" b="0" i="0" dirty="0">
                <a:solidFill>
                  <a:srgbClr val="000000"/>
                </a:solidFill>
                <a:effectLst/>
                <a:latin typeface="Calibri" panose="020F0502020204030204" pitchFamily="34" charset="0"/>
              </a:rPr>
              <a:t> we celebrate birthdays with cheese on toast. I don’t want another religion being forced on our children. We should ban birthday hats completely from public places.”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710881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3 – </a:t>
            </a:r>
            <a:r>
              <a:rPr lang="en-US" sz="4000" b="1" dirty="0" err="1">
                <a:latin typeface="+mn-lt"/>
              </a:rPr>
              <a:t>Councillor’s</a:t>
            </a:r>
            <a:r>
              <a:rPr lang="en-US" sz="4000" b="1" dirty="0">
                <a:latin typeface="+mn-lt"/>
              </a:rPr>
              <a:t>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Councillor White (votes yes): “Religious freedom means that sometimes accommodations have to be made; as long as these do not burden the running of the school or harm the rights of others then they should be made.” </a:t>
            </a:r>
          </a:p>
          <a:p>
            <a:pPr rtl="0" fontAlgn="base"/>
            <a:endParaRPr lang="en-GB" sz="2500" b="0" i="0" dirty="0">
              <a:solidFill>
                <a:srgbClr val="000000"/>
              </a:solidFill>
              <a:effectLst/>
              <a:latin typeface="Calibri" panose="020F0502020204030204" pitchFamily="34" charset="0"/>
            </a:endParaRPr>
          </a:p>
          <a:p>
            <a:pPr rtl="0" fontAlgn="base"/>
            <a:r>
              <a:rPr lang="en-GB" sz="2500" b="0" i="0" dirty="0">
                <a:solidFill>
                  <a:srgbClr val="000000"/>
                </a:solidFill>
                <a:effectLst/>
                <a:latin typeface="Calibri" panose="020F0502020204030204" pitchFamily="34" charset="0"/>
              </a:rPr>
              <a:t>Councillor Green (votes no): “I always wear a birthday hat when visiting their church out of respect, but that’s their space where they get to decide the rules. A school needs to be inclusive for everyone with the rules based on common principles.”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225149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3 – </a:t>
            </a:r>
            <a:r>
              <a:rPr lang="en-US" sz="4000" b="1" dirty="0" err="1">
                <a:latin typeface="+mn-lt"/>
              </a:rPr>
              <a:t>Councillor’s</a:t>
            </a:r>
            <a:r>
              <a:rPr lang="en-US" sz="4000" b="1" dirty="0">
                <a:latin typeface="+mn-lt"/>
              </a:rPr>
              <a:t>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Councillor Peacock (votes yes): “No matter your religion or belief, there are good reasons to make birthday hats part of the school uniform that are entirely unrelated to their religious significance.” </a:t>
            </a:r>
          </a:p>
          <a:p>
            <a:pPr rtl="0" fontAlgn="base"/>
            <a:endParaRPr lang="en-GB" sz="2500" b="0" i="0" dirty="0">
              <a:solidFill>
                <a:srgbClr val="000000"/>
              </a:solidFill>
              <a:effectLst/>
              <a:latin typeface="Calibri" panose="020F0502020204030204" pitchFamily="34" charset="0"/>
            </a:endParaRPr>
          </a:p>
          <a:p>
            <a:pPr rtl="0" fontAlgn="base"/>
            <a:r>
              <a:rPr lang="en-GB" sz="2500" b="0" i="0" dirty="0">
                <a:solidFill>
                  <a:srgbClr val="000000"/>
                </a:solidFill>
                <a:effectLst/>
                <a:latin typeface="Calibri" panose="020F0502020204030204" pitchFamily="34" charset="0"/>
              </a:rPr>
              <a:t>Councillor Plum (votes yes): “I’m not a member of the Church, but I really like birthdays. They’re my happiest day of the year and if they make people happier then why not make them part of the school uniform?”</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547884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Split yourself into groups. </a:t>
            </a:r>
            <a:r>
              <a:rPr lang="en-GB" sz="2700" dirty="0">
                <a:solidFill>
                  <a:srgbClr val="000000"/>
                </a:solidFill>
                <a:latin typeface="Calibri" panose="020F0502020204030204" pitchFamily="34" charset="0"/>
              </a:rPr>
              <a:t>You are going to look at each of the agenda items. </a:t>
            </a: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You need to decide:</a:t>
            </a:r>
          </a:p>
          <a:p>
            <a:pPr rtl="0" fontAlgn="base"/>
            <a:r>
              <a:rPr lang="en-GB" sz="2700" b="0" i="0" dirty="0">
                <a:solidFill>
                  <a:srgbClr val="000000"/>
                </a:solidFill>
                <a:effectLst/>
                <a:latin typeface="Calibri" panose="020F0502020204030204" pitchFamily="34" charset="0"/>
              </a:rPr>
              <a:t>1. Are each of the Councillor’s arguments secularist or not? </a:t>
            </a:r>
          </a:p>
          <a:p>
            <a:pPr rtl="0" fontAlgn="base"/>
            <a:r>
              <a:rPr lang="en-GB" sz="2700" b="0" i="0" dirty="0">
                <a:solidFill>
                  <a:srgbClr val="000000"/>
                </a:solidFill>
                <a:effectLst/>
                <a:latin typeface="Calibri" panose="020F0502020204030204" pitchFamily="34" charset="0"/>
              </a:rPr>
              <a:t>2. Why or why not? </a:t>
            </a:r>
          </a:p>
          <a:p>
            <a:pPr rtl="0" fontAlgn="base"/>
            <a:r>
              <a:rPr lang="en-GB" sz="2700" b="0" i="0" dirty="0">
                <a:solidFill>
                  <a:srgbClr val="000000"/>
                </a:solidFill>
                <a:effectLst/>
                <a:latin typeface="Calibri" panose="020F0502020204030204" pitchFamily="34" charset="0"/>
              </a:rPr>
              <a:t>3. How would you cast the deciding vote? </a:t>
            </a:r>
          </a:p>
          <a:p>
            <a:pPr rtl="0" fontAlgn="base"/>
            <a:r>
              <a:rPr lang="en-GB" sz="2700" b="0" i="0" dirty="0">
                <a:solidFill>
                  <a:srgbClr val="000000"/>
                </a:solidFill>
                <a:effectLst/>
                <a:latin typeface="Calibri" panose="020F0502020204030204" pitchFamily="34" charset="0"/>
              </a:rPr>
              <a:t>4. Why? </a:t>
            </a: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167980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Look at ‘</a:t>
            </a:r>
            <a:r>
              <a:rPr lang="en-GB" sz="2700" b="1" i="0" dirty="0">
                <a:solidFill>
                  <a:srgbClr val="000000"/>
                </a:solidFill>
                <a:effectLst/>
                <a:latin typeface="Calibri" panose="020F0502020204030204" pitchFamily="34" charset="0"/>
              </a:rPr>
              <a:t>who has a secularist viewpoint</a:t>
            </a:r>
            <a:r>
              <a:rPr lang="en-GB" sz="2700" b="0" i="0" dirty="0">
                <a:solidFill>
                  <a:srgbClr val="000000"/>
                </a:solidFill>
                <a:effectLst/>
                <a:latin typeface="Calibri" panose="020F0502020204030204" pitchFamily="34" charset="0"/>
              </a:rPr>
              <a:t>’.</a:t>
            </a:r>
            <a:endParaRPr lang="en-GB" sz="2700" dirty="0">
              <a:solidFill>
                <a:srgbClr val="000000"/>
              </a:solidFill>
              <a:latin typeface="Calibri" panose="020F0502020204030204" pitchFamily="34" charset="0"/>
            </a:endParaRP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Does the secularist viewpoint change your view on either the best way to vote, or the views of the Councillors? </a:t>
            </a: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Why or why not? </a:t>
            </a: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293212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b="0" i="0" dirty="0">
                <a:solidFill>
                  <a:srgbClr val="000000"/>
                </a:solidFill>
                <a:effectLst/>
                <a:latin typeface="Calibri" panose="020F0502020204030204" pitchFamily="34" charset="0"/>
              </a:rPr>
              <a:t>Roleplay one of the discussions or your own example. </a:t>
            </a:r>
          </a:p>
          <a:p>
            <a:pPr rtl="0" fontAlgn="base"/>
            <a:endParaRPr lang="en-GB" sz="3200" b="0" i="0" dirty="0">
              <a:solidFill>
                <a:srgbClr val="000000"/>
              </a:solidFill>
              <a:effectLst/>
              <a:latin typeface="Calibri" panose="020F0502020204030204" pitchFamily="34" charset="0"/>
            </a:endParaRPr>
          </a:p>
          <a:p>
            <a:pPr rtl="0" fontAlgn="base"/>
            <a:r>
              <a:rPr lang="en-GB" sz="3200" b="0" i="0" dirty="0">
                <a:solidFill>
                  <a:srgbClr val="000000"/>
                </a:solidFill>
                <a:effectLst/>
                <a:latin typeface="Calibri" panose="020F0502020204030204" pitchFamily="34" charset="0"/>
              </a:rPr>
              <a:t>Write a news story for the </a:t>
            </a:r>
            <a:r>
              <a:rPr lang="en-GB" sz="3200" b="0" i="0" dirty="0" err="1">
                <a:solidFill>
                  <a:srgbClr val="000000"/>
                </a:solidFill>
                <a:effectLst/>
                <a:latin typeface="Calibri" panose="020F0502020204030204" pitchFamily="34" charset="0"/>
              </a:rPr>
              <a:t>Bradlaughton</a:t>
            </a:r>
            <a:r>
              <a:rPr lang="en-GB" sz="3200" b="0" i="0" dirty="0">
                <a:solidFill>
                  <a:srgbClr val="000000"/>
                </a:solidFill>
                <a:effectLst/>
                <a:latin typeface="Calibri" panose="020F0502020204030204" pitchFamily="34" charset="0"/>
              </a:rPr>
              <a:t> Gazette covering the events above. It should feature quotes from the different councillors and residents</a:t>
            </a: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66850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1009729"/>
            <a:ext cx="9144000" cy="690880"/>
          </a:xfrm>
        </p:spPr>
        <p:txBody>
          <a:bodyPr>
            <a:normAutofit/>
          </a:bodyPr>
          <a:lstStyle/>
          <a:p>
            <a:r>
              <a:rPr lang="en-US" sz="4000" b="1" dirty="0">
                <a:latin typeface="+mn-lt"/>
              </a:rPr>
              <a:t>What is secularism?</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2710339"/>
            <a:ext cx="9144000" cy="1437322"/>
          </a:xfrm>
        </p:spPr>
        <p:txBody>
          <a:bodyPr>
            <a:noAutofit/>
          </a:bodyPr>
          <a:lstStyle/>
          <a:p>
            <a:r>
              <a:rPr lang="en-US" sz="3200" dirty="0"/>
              <a:t>‘</a:t>
            </a:r>
            <a:r>
              <a:rPr lang="en-GB" sz="3200" dirty="0"/>
              <a:t>Secularism refers to a range of different ideas and practices which seek to balance freedom of and from religion with other rights.’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3 Secular Principles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700" b="0" i="0" dirty="0">
                <a:solidFill>
                  <a:srgbClr val="000000"/>
                </a:solidFill>
                <a:effectLst/>
                <a:latin typeface="Calibri" panose="020F0502020204030204" pitchFamily="34" charset="0"/>
              </a:rPr>
              <a:t>1. </a:t>
            </a:r>
            <a:r>
              <a:rPr lang="en-GB" sz="2700" b="1" i="0" dirty="0">
                <a:solidFill>
                  <a:srgbClr val="000000"/>
                </a:solidFill>
                <a:effectLst/>
                <a:latin typeface="Calibri" panose="020F0502020204030204" pitchFamily="34" charset="0"/>
              </a:rPr>
              <a:t>Separation</a:t>
            </a:r>
            <a:r>
              <a:rPr lang="en-GB" sz="2700" b="0" i="0" dirty="0">
                <a:solidFill>
                  <a:srgbClr val="000000"/>
                </a:solidFill>
                <a:effectLst/>
                <a:latin typeface="Calibri" panose="020F0502020204030204" pitchFamily="34" charset="0"/>
              </a:rPr>
              <a:t> of religious institutions from state institutions and a public sphere where religion may participate, but not dominate.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2. </a:t>
            </a:r>
            <a:r>
              <a:rPr lang="en-GB" sz="2700" b="1" i="0" dirty="0">
                <a:solidFill>
                  <a:srgbClr val="000000"/>
                </a:solidFill>
                <a:effectLst/>
                <a:latin typeface="Calibri" panose="020F0502020204030204" pitchFamily="34" charset="0"/>
              </a:rPr>
              <a:t>Freedom</a:t>
            </a:r>
            <a:r>
              <a:rPr lang="en-GB" sz="2700" b="0" i="0" dirty="0">
                <a:solidFill>
                  <a:srgbClr val="000000"/>
                </a:solidFill>
                <a:effectLst/>
                <a:latin typeface="Calibri" panose="020F0502020204030204" pitchFamily="34" charset="0"/>
              </a:rPr>
              <a:t> to practise your faith or beliefs without harming others, or to change it or not have one, according to your conscience.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3. </a:t>
            </a:r>
            <a:r>
              <a:rPr lang="en-GB" sz="2700" b="1" i="0" dirty="0">
                <a:solidFill>
                  <a:srgbClr val="000000"/>
                </a:solidFill>
                <a:effectLst/>
                <a:latin typeface="Calibri" panose="020F0502020204030204" pitchFamily="34" charset="0"/>
              </a:rPr>
              <a:t>Equality</a:t>
            </a:r>
            <a:r>
              <a:rPr lang="en-GB" sz="2700" b="0" i="0" dirty="0">
                <a:solidFill>
                  <a:srgbClr val="000000"/>
                </a:solidFill>
                <a:effectLst/>
                <a:latin typeface="Calibri" panose="020F0502020204030204" pitchFamily="34" charset="0"/>
              </a:rPr>
              <a:t>, so that your religious beliefs or lack of them doesn’t put others at an advantage or a disadvantage.  </a:t>
            </a:r>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Introduction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The town of </a:t>
            </a:r>
            <a:r>
              <a:rPr lang="en-GB" sz="2500" b="0" i="0" dirty="0" err="1">
                <a:solidFill>
                  <a:srgbClr val="000000"/>
                </a:solidFill>
                <a:effectLst/>
                <a:latin typeface="Calibri" panose="020F0502020204030204" pitchFamily="34" charset="0"/>
              </a:rPr>
              <a:t>Bradlaughton</a:t>
            </a:r>
            <a:r>
              <a:rPr lang="en-GB" sz="2500" b="0" i="0" dirty="0">
                <a:solidFill>
                  <a:srgbClr val="000000"/>
                </a:solidFill>
                <a:effectLst/>
                <a:latin typeface="Calibri" panose="020F0502020204030204" pitchFamily="34" charset="0"/>
              </a:rPr>
              <a:t> has several major religious groups. </a:t>
            </a:r>
          </a:p>
          <a:p>
            <a:pPr rtl="0" fontAlgn="base"/>
            <a:r>
              <a:rPr lang="en-GB" sz="2500" dirty="0">
                <a:solidFill>
                  <a:srgbClr val="000000"/>
                </a:solidFill>
                <a:latin typeface="Calibri" panose="020F0502020204030204" pitchFamily="34" charset="0"/>
              </a:rPr>
              <a:t>Residents</a:t>
            </a:r>
            <a:r>
              <a:rPr lang="en-GB" sz="2500" b="0" i="0" dirty="0">
                <a:solidFill>
                  <a:srgbClr val="000000"/>
                </a:solidFill>
                <a:effectLst/>
                <a:latin typeface="Calibri" panose="020F0502020204030204" pitchFamily="34" charset="0"/>
              </a:rPr>
              <a:t> generally get on well together, but in the past, there has been conflict with some in the various groups wanting the town run according to their religious views. The town council want everyone to be able to live, work and participate in </a:t>
            </a:r>
            <a:r>
              <a:rPr lang="en-GB" sz="2500" b="0" i="0" dirty="0" err="1">
                <a:solidFill>
                  <a:srgbClr val="000000"/>
                </a:solidFill>
                <a:effectLst/>
                <a:latin typeface="Calibri" panose="020F0502020204030204" pitchFamily="34" charset="0"/>
              </a:rPr>
              <a:t>Bradlaughton</a:t>
            </a:r>
            <a:r>
              <a:rPr lang="en-GB" sz="2500" b="0" i="0" dirty="0">
                <a:solidFill>
                  <a:srgbClr val="000000"/>
                </a:solidFill>
                <a:effectLst/>
                <a:latin typeface="Calibri" panose="020F0502020204030204" pitchFamily="34" charset="0"/>
              </a:rPr>
              <a:t> without anyone’s religion being imposed or restricted.</a:t>
            </a:r>
          </a:p>
          <a:p>
            <a:pPr rtl="0" fontAlgn="base"/>
            <a:r>
              <a:rPr lang="en-GB" sz="2500" b="0" i="0" dirty="0">
                <a:solidFill>
                  <a:srgbClr val="000000"/>
                </a:solidFill>
                <a:effectLst/>
                <a:latin typeface="Calibri" panose="020F0502020204030204" pitchFamily="34" charset="0"/>
              </a:rPr>
              <a:t>There are three contentious issues on the agenda of tonight’s meeting involving religion and the town. Each of the votes have been tied 3 vs 3. You have been asked to cast the deciding votes. </a:t>
            </a:r>
          </a:p>
          <a:p>
            <a:pPr rtl="0" fontAlgn="base"/>
            <a:r>
              <a:rPr lang="en-GB" sz="2500" b="0" i="0" dirty="0">
                <a:solidFill>
                  <a:srgbClr val="000000"/>
                </a:solidFill>
                <a:effectLst/>
                <a:latin typeface="Calibri" panose="020F0502020204030204" pitchFamily="34" charset="0"/>
              </a:rPr>
              <a:t>Listen to the arguments of your fellow councillors, decide if they are </a:t>
            </a:r>
            <a:r>
              <a:rPr lang="en-GB" sz="2500" b="1" i="0" dirty="0">
                <a:solidFill>
                  <a:srgbClr val="000000"/>
                </a:solidFill>
                <a:effectLst/>
                <a:latin typeface="Calibri" panose="020F0502020204030204" pitchFamily="34" charset="0"/>
              </a:rPr>
              <a:t>secularist</a:t>
            </a:r>
            <a:r>
              <a:rPr lang="en-GB" sz="2500" b="0" i="0" dirty="0">
                <a:solidFill>
                  <a:srgbClr val="000000"/>
                </a:solidFill>
                <a:effectLst/>
                <a:latin typeface="Calibri" panose="020F0502020204030204" pitchFamily="34" charset="0"/>
              </a:rPr>
              <a:t> or not, which you agree with, and how you’ll vote.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98880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1 – Religious Dress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The Church of Eternal Comfort has a large number of followers in </a:t>
            </a:r>
            <a:r>
              <a:rPr lang="en-GB" sz="2500" b="0" i="0" dirty="0" err="1">
                <a:solidFill>
                  <a:srgbClr val="000000"/>
                </a:solidFill>
                <a:effectLst/>
                <a:latin typeface="Calibri" panose="020F0502020204030204" pitchFamily="34" charset="0"/>
              </a:rPr>
              <a:t>Bradlaughton</a:t>
            </a:r>
            <a:r>
              <a:rPr lang="en-GB" sz="2500" b="0" i="0" dirty="0">
                <a:solidFill>
                  <a:srgbClr val="000000"/>
                </a:solidFill>
                <a:effectLst/>
                <a:latin typeface="Calibri" panose="020F0502020204030204" pitchFamily="34" charset="0"/>
              </a:rPr>
              <a:t>. </a:t>
            </a:r>
          </a:p>
          <a:p>
            <a:pPr rtl="0" fontAlgn="base"/>
            <a:r>
              <a:rPr lang="en-GB" sz="2500" b="0" i="0" dirty="0">
                <a:solidFill>
                  <a:srgbClr val="000000"/>
                </a:solidFill>
                <a:effectLst/>
                <a:latin typeface="Calibri" panose="020F0502020204030204" pitchFamily="34" charset="0"/>
              </a:rPr>
              <a:t>They believe their gods want everyone to wear purple onesies and have led a long campaign to implement a change to the law – to make everyone wear a purple onesie on every day of the week. They have produced a report arguing for the comfort, medical and mental health benefits of the proposed change to their preferred religious dress. </a:t>
            </a:r>
          </a:p>
          <a:p>
            <a:pPr rtl="0" fontAlgn="base"/>
            <a:endParaRPr lang="en-GB" sz="2500" b="0" i="0" dirty="0">
              <a:solidFill>
                <a:srgbClr val="000000"/>
              </a:solidFill>
              <a:effectLst/>
              <a:latin typeface="Calibri" panose="020F0502020204030204" pitchFamily="34" charset="0"/>
            </a:endParaRPr>
          </a:p>
          <a:p>
            <a:pPr rtl="0" fontAlgn="base"/>
            <a:r>
              <a:rPr lang="en-GB" sz="2500" b="0" i="0" dirty="0">
                <a:solidFill>
                  <a:srgbClr val="000000"/>
                </a:solidFill>
                <a:effectLst/>
                <a:latin typeface="Calibri" panose="020F0502020204030204" pitchFamily="34" charset="0"/>
              </a:rPr>
              <a:t>The vote is </a:t>
            </a:r>
            <a:r>
              <a:rPr lang="en-GB" sz="2500" b="1" i="0" dirty="0">
                <a:solidFill>
                  <a:srgbClr val="000000"/>
                </a:solidFill>
                <a:effectLst/>
                <a:latin typeface="Calibri" panose="020F0502020204030204" pitchFamily="34" charset="0"/>
              </a:rPr>
              <a:t>yes </a:t>
            </a:r>
            <a:r>
              <a:rPr lang="en-GB" sz="2500" b="0" i="0" dirty="0">
                <a:solidFill>
                  <a:srgbClr val="000000"/>
                </a:solidFill>
                <a:effectLst/>
                <a:latin typeface="Calibri" panose="020F0502020204030204" pitchFamily="34" charset="0"/>
              </a:rPr>
              <a:t>to enforce onesie wearing or </a:t>
            </a:r>
            <a:r>
              <a:rPr lang="en-GB" sz="2500" b="1" i="0" dirty="0">
                <a:solidFill>
                  <a:srgbClr val="000000"/>
                </a:solidFill>
                <a:effectLst/>
                <a:latin typeface="Calibri" panose="020F0502020204030204" pitchFamily="34" charset="0"/>
              </a:rPr>
              <a:t>no</a:t>
            </a:r>
            <a:r>
              <a:rPr lang="en-GB" sz="2500" b="0" i="0" dirty="0">
                <a:solidFill>
                  <a:srgbClr val="000000"/>
                </a:solidFill>
                <a:effectLst/>
                <a:latin typeface="Calibri" panose="020F0502020204030204" pitchFamily="34" charset="0"/>
              </a:rPr>
              <a:t> to allow the townspeople to continue wearing whatever they want.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1347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1 – </a:t>
            </a:r>
            <a:r>
              <a:rPr lang="en-US" sz="4000" b="1" dirty="0" err="1">
                <a:latin typeface="+mn-lt"/>
              </a:rPr>
              <a:t>Councillor's</a:t>
            </a:r>
            <a:r>
              <a:rPr lang="en-US" sz="4000" b="1" dirty="0">
                <a:latin typeface="+mn-lt"/>
              </a:rPr>
              <a:t>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Councillor Scarlet (votes yes): “I am not a member of the Church of Eternal Comfort, but the Church have been involved in our town for a long time, they are the largest religious group in </a:t>
            </a:r>
            <a:r>
              <a:rPr lang="en-GB" sz="2500" b="0" i="0" dirty="0" err="1">
                <a:solidFill>
                  <a:srgbClr val="000000"/>
                </a:solidFill>
                <a:effectLst/>
                <a:latin typeface="Calibri" panose="020F0502020204030204" pitchFamily="34" charset="0"/>
              </a:rPr>
              <a:t>Bradlaughton</a:t>
            </a:r>
            <a:r>
              <a:rPr lang="en-GB" sz="2500" b="0" i="0" dirty="0">
                <a:solidFill>
                  <a:srgbClr val="000000"/>
                </a:solidFill>
                <a:effectLst/>
                <a:latin typeface="Calibri" panose="020F0502020204030204" pitchFamily="34" charset="0"/>
              </a:rPr>
              <a:t> and are very active in charity activities. It would be undemocratic not to implement the new Purple Onesie legislation.</a:t>
            </a:r>
          </a:p>
          <a:p>
            <a:pPr rtl="0" fontAlgn="base"/>
            <a:r>
              <a:rPr lang="en-GB" sz="2500" b="0" i="0" dirty="0">
                <a:solidFill>
                  <a:srgbClr val="000000"/>
                </a:solidFill>
                <a:effectLst/>
                <a:latin typeface="Calibri" panose="020F0502020204030204" pitchFamily="34" charset="0"/>
              </a:rPr>
              <a:t>Councillor Mustard (votes yes): “I don’t have much time for the Church of Eternal Comfort, but this argument isn’t about their religious beliefs. The report we’ve heard about doesn’t make any purely religious arguments. It is concerned with comfort and health and makes a secular argument for change to onesie-wearing for all</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75726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1 – </a:t>
            </a:r>
            <a:r>
              <a:rPr lang="en-US" sz="4000" b="1" dirty="0" err="1">
                <a:latin typeface="+mn-lt"/>
              </a:rPr>
              <a:t>Councillor's</a:t>
            </a:r>
            <a:r>
              <a:rPr lang="en-US" sz="4000" b="1" dirty="0">
                <a:latin typeface="+mn-lt"/>
              </a:rPr>
              <a:t>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Councillor White (votes yes): “I am a long-standing member of the Church of Eternal Comfort. To say that we shouldn’t wear what God intended us to wear is an attack on our religious freedom. As our prophet clearly said, ‘sinners never wear the onesie of purple, but the righteous wear the onesie each and every day’. Do not force us into sin.”</a:t>
            </a:r>
            <a:endParaRPr lang="en-GB" sz="2500" dirty="0">
              <a:solidFill>
                <a:srgbClr val="000000"/>
              </a:solidFill>
              <a:latin typeface="Calibri" panose="020F0502020204030204" pitchFamily="34" charset="0"/>
            </a:endParaRPr>
          </a:p>
          <a:p>
            <a:pPr rtl="0" fontAlgn="base"/>
            <a:r>
              <a:rPr lang="en-GB" sz="2500" b="0" i="0" dirty="0">
                <a:solidFill>
                  <a:srgbClr val="000000"/>
                </a:solidFill>
                <a:effectLst/>
                <a:latin typeface="Calibri" panose="020F0502020204030204" pitchFamily="34" charset="0"/>
              </a:rPr>
              <a:t>Councillor Green (votes no): “I have tried to set my membership of the Church of Eternal Comfort aside, though it does inform my morality. I feel it is wrong to force my beliefs on others without a good reason. The prophet’s words on purple onesie wearing are open to interpretation and could be speaking of a metaphorical every day wearing. In any case I don’t think it is the town council’s job to legislate against sin.”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040773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1 – </a:t>
            </a:r>
            <a:r>
              <a:rPr lang="en-US" sz="4000" b="1" dirty="0" err="1">
                <a:latin typeface="+mn-lt"/>
              </a:rPr>
              <a:t>Councillor's</a:t>
            </a:r>
            <a:r>
              <a:rPr lang="en-US" sz="4000" b="1" dirty="0">
                <a:latin typeface="+mn-lt"/>
              </a:rPr>
              <a:t>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Councillor Peacock (votes no): “I take issue with the report really being a religiously neutral argument. Although it tries dressing up the arguments for enforced onesie wearing in language about comfort and health, the underlying arguments are all basically religious. Investigators not coming from a religious perspective agree that prescribed onesie wearing for a pluralist town like </a:t>
            </a:r>
            <a:r>
              <a:rPr lang="en-GB" sz="2500" b="0" i="0" dirty="0" err="1">
                <a:solidFill>
                  <a:srgbClr val="000000"/>
                </a:solidFill>
                <a:effectLst/>
                <a:latin typeface="Calibri" panose="020F0502020204030204" pitchFamily="34" charset="0"/>
              </a:rPr>
              <a:t>Bradlaughton</a:t>
            </a:r>
            <a:r>
              <a:rPr lang="en-GB" sz="2500" b="0" i="0" dirty="0">
                <a:solidFill>
                  <a:srgbClr val="000000"/>
                </a:solidFill>
                <a:effectLst/>
                <a:latin typeface="Calibri" panose="020F0502020204030204" pitchFamily="34" charset="0"/>
              </a:rPr>
              <a:t> is against human rights.” </a:t>
            </a:r>
          </a:p>
          <a:p>
            <a:pPr rtl="0" fontAlgn="base"/>
            <a:r>
              <a:rPr lang="en-GB" sz="2500" b="0" i="0" dirty="0">
                <a:solidFill>
                  <a:srgbClr val="000000"/>
                </a:solidFill>
                <a:effectLst/>
                <a:latin typeface="Calibri" panose="020F0502020204030204" pitchFamily="34" charset="0"/>
              </a:rPr>
              <a:t>Councillor Plum (votes no): “The reason we shouldn’t enforce purple onesie wearing is because it is supported by the Church of Eternal Comfort, whose religion was started by the criminal Unitard Mankini when he was caught producing fake designer clothing. Obviously, we shouldn’t change the law on this basis – anyway, purple onesies are a crime against style and good fashion sense.”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53784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Issue 2 – School teaching</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latin typeface="Calibri" panose="020F0502020204030204" pitchFamily="34" charset="0"/>
              </a:rPr>
              <a:t>The Temple of </a:t>
            </a:r>
            <a:r>
              <a:rPr lang="en-GB" sz="2500" b="0" i="0" dirty="0" err="1">
                <a:solidFill>
                  <a:srgbClr val="000000"/>
                </a:solidFill>
                <a:effectLst/>
                <a:latin typeface="Calibri" panose="020F0502020204030204" pitchFamily="34" charset="0"/>
              </a:rPr>
              <a:t>Teifi</a:t>
            </a:r>
            <a:r>
              <a:rPr lang="en-GB" sz="2500" b="0" i="0" dirty="0">
                <a:solidFill>
                  <a:srgbClr val="000000"/>
                </a:solidFill>
                <a:effectLst/>
                <a:latin typeface="Calibri" panose="020F0502020204030204" pitchFamily="34" charset="0"/>
              </a:rPr>
              <a:t> are a small group in the town of </a:t>
            </a:r>
            <a:r>
              <a:rPr lang="en-GB" sz="2500" b="0" i="0" dirty="0" err="1">
                <a:solidFill>
                  <a:srgbClr val="000000"/>
                </a:solidFill>
                <a:effectLst/>
                <a:latin typeface="Calibri" panose="020F0502020204030204" pitchFamily="34" charset="0"/>
              </a:rPr>
              <a:t>Bradlaughton</a:t>
            </a:r>
            <a:r>
              <a:rPr lang="en-GB" sz="2500" b="0" i="0" dirty="0">
                <a:solidFill>
                  <a:srgbClr val="000000"/>
                </a:solidFill>
                <a:effectLst/>
                <a:latin typeface="Calibri" panose="020F0502020204030204" pitchFamily="34" charset="0"/>
              </a:rPr>
              <a:t>, whose members have a history of being discriminated against. </a:t>
            </a:r>
          </a:p>
          <a:p>
            <a:pPr rtl="0" fontAlgn="base"/>
            <a:r>
              <a:rPr lang="en-GB" sz="2500" b="0" i="0" dirty="0">
                <a:solidFill>
                  <a:srgbClr val="000000"/>
                </a:solidFill>
                <a:effectLst/>
                <a:latin typeface="Calibri" panose="020F0502020204030204" pitchFamily="34" charset="0"/>
              </a:rPr>
              <a:t>One of their theological beliefs is that the moon is made of </a:t>
            </a:r>
            <a:r>
              <a:rPr lang="en-GB" sz="2500" b="0" i="0" dirty="0" err="1">
                <a:solidFill>
                  <a:srgbClr val="000000"/>
                </a:solidFill>
                <a:effectLst/>
                <a:latin typeface="Calibri" panose="020F0502020204030204" pitchFamily="34" charset="0"/>
              </a:rPr>
              <a:t>Teifi</a:t>
            </a:r>
            <a:r>
              <a:rPr lang="en-GB" sz="2500" b="0" i="0" dirty="0">
                <a:solidFill>
                  <a:srgbClr val="000000"/>
                </a:solidFill>
                <a:effectLst/>
                <a:latin typeface="Calibri" panose="020F0502020204030204" pitchFamily="34" charset="0"/>
              </a:rPr>
              <a:t> cheese and that they will one day travel there to share the bounty among all humankind. For both observing and non-observing members of the Temple, </a:t>
            </a:r>
            <a:r>
              <a:rPr lang="en-GB" sz="2500" b="0" i="0" dirty="0" err="1">
                <a:solidFill>
                  <a:srgbClr val="000000"/>
                </a:solidFill>
                <a:effectLst/>
                <a:latin typeface="Calibri" panose="020F0502020204030204" pitchFamily="34" charset="0"/>
              </a:rPr>
              <a:t>Teifi</a:t>
            </a:r>
            <a:r>
              <a:rPr lang="en-GB" sz="2500" b="0" i="0" dirty="0">
                <a:solidFill>
                  <a:srgbClr val="000000"/>
                </a:solidFill>
                <a:effectLst/>
                <a:latin typeface="Calibri" panose="020F0502020204030204" pitchFamily="34" charset="0"/>
              </a:rPr>
              <a:t> cheese has an important role in social gatherings and ceremonies. Representatives of the Temple have argued for the “</a:t>
            </a:r>
            <a:r>
              <a:rPr lang="en-GB" sz="2500" b="0" i="0" dirty="0" err="1">
                <a:solidFill>
                  <a:srgbClr val="000000"/>
                </a:solidFill>
                <a:effectLst/>
                <a:latin typeface="Calibri" panose="020F0502020204030204" pitchFamily="34" charset="0"/>
              </a:rPr>
              <a:t>Teifi</a:t>
            </a:r>
            <a:r>
              <a:rPr lang="en-GB" sz="2500" b="0" i="0" dirty="0">
                <a:solidFill>
                  <a:srgbClr val="000000"/>
                </a:solidFill>
                <a:effectLst/>
                <a:latin typeface="Calibri" panose="020F0502020204030204" pitchFamily="34" charset="0"/>
              </a:rPr>
              <a:t> Theory” to be taught alongside the theory that the moon is made of rock in science classes.</a:t>
            </a:r>
          </a:p>
          <a:p>
            <a:pPr rtl="0" fontAlgn="base"/>
            <a:endParaRPr lang="en-GB" sz="2500" b="0" i="0" dirty="0">
              <a:solidFill>
                <a:srgbClr val="000000"/>
              </a:solidFill>
              <a:effectLst/>
              <a:latin typeface="Calibri" panose="020F0502020204030204" pitchFamily="34" charset="0"/>
            </a:endParaRPr>
          </a:p>
          <a:p>
            <a:pPr rtl="0" fontAlgn="base"/>
            <a:r>
              <a:rPr lang="en-GB" sz="2500" b="0" i="0" dirty="0">
                <a:solidFill>
                  <a:srgbClr val="000000"/>
                </a:solidFill>
                <a:effectLst/>
                <a:latin typeface="Calibri" panose="020F0502020204030204" pitchFamily="34" charset="0"/>
              </a:rPr>
              <a:t>Vote </a:t>
            </a:r>
            <a:r>
              <a:rPr lang="en-GB" sz="2500" b="1" i="0" dirty="0">
                <a:solidFill>
                  <a:srgbClr val="000000"/>
                </a:solidFill>
                <a:effectLst/>
                <a:latin typeface="Calibri" panose="020F0502020204030204" pitchFamily="34" charset="0"/>
              </a:rPr>
              <a:t>yes</a:t>
            </a:r>
            <a:r>
              <a:rPr lang="en-GB" sz="2500" b="0" i="0" dirty="0">
                <a:solidFill>
                  <a:srgbClr val="000000"/>
                </a:solidFill>
                <a:effectLst/>
                <a:latin typeface="Calibri" panose="020F0502020204030204" pitchFamily="34" charset="0"/>
              </a:rPr>
              <a:t> to teach this alternative theory or vote </a:t>
            </a:r>
            <a:r>
              <a:rPr lang="en-GB" sz="2500" b="1" i="0" dirty="0">
                <a:solidFill>
                  <a:srgbClr val="000000"/>
                </a:solidFill>
                <a:effectLst/>
                <a:latin typeface="Calibri" panose="020F0502020204030204" pitchFamily="34" charset="0"/>
              </a:rPr>
              <a:t>no</a:t>
            </a:r>
            <a:r>
              <a:rPr lang="en-GB" sz="2500" b="0" i="0" dirty="0">
                <a:solidFill>
                  <a:srgbClr val="000000"/>
                </a:solidFill>
                <a:effectLst/>
                <a:latin typeface="Calibri" panose="020F0502020204030204" pitchFamily="34" charset="0"/>
              </a:rPr>
              <a:t> to keep things as they are.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233763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1757</Words>
  <Application>Microsoft Office PowerPoint</Application>
  <PresentationFormat>Widescreen</PresentationFormat>
  <Paragraphs>79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Segoe UI</vt:lpstr>
      <vt:lpstr>Office Theme</vt:lpstr>
      <vt:lpstr>How do secularists think about religion?</vt:lpstr>
      <vt:lpstr>What is secularism?</vt:lpstr>
      <vt:lpstr>3 Secular Principles</vt:lpstr>
      <vt:lpstr>Introduction</vt:lpstr>
      <vt:lpstr>Issue 1 – Religious Dress</vt:lpstr>
      <vt:lpstr>Issue 1 – Councillor's Viewpoints</vt:lpstr>
      <vt:lpstr>Issue 1 – Councillor's Viewpoints</vt:lpstr>
      <vt:lpstr>Issue 1 – Councillor's Viewpoints</vt:lpstr>
      <vt:lpstr>Issue 2 – School teaching</vt:lpstr>
      <vt:lpstr>Issue 2 – Councillor’s Viewpoints</vt:lpstr>
      <vt:lpstr>Issue 2 – Councillor’s Viewpoints</vt:lpstr>
      <vt:lpstr>Issue 2 – Councillor’s Viewpoints</vt:lpstr>
      <vt:lpstr>Issue 3 – Birthdays</vt:lpstr>
      <vt:lpstr>Issue 3 – Councillor’s Viewpoints</vt:lpstr>
      <vt:lpstr>Issue 3 – Councillor’s Viewpoints</vt:lpstr>
      <vt:lpstr>Issue 3 – Councillor’s Viewpoints</vt:lpstr>
      <vt:lpstr>Task 1</vt:lpstr>
      <vt:lpstr>Task 2</vt:lpstr>
      <vt:lpstr>Extension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2023-09-13T10:30:24Z</dcterms:modified>
</cp:coreProperties>
</file>