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0" d="100"/>
          <a:sy n="40" d="100"/>
        </p:scale>
        <p:origin x="44" y="5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k Rivington" userId="58538a02-03e1-45bf-bcbf-5458d3171061" providerId="ADAL" clId="{69BEE6DA-C41B-4A28-A0EB-143623C85EA4}"/>
    <pc:docChg chg="undo custSel addSld delSld modSld sldOrd">
      <pc:chgData name="Jack Rivington" userId="58538a02-03e1-45bf-bcbf-5458d3171061" providerId="ADAL" clId="{69BEE6DA-C41B-4A28-A0EB-143623C85EA4}" dt="2023-02-25T20:32:12.518" v="3178" actId="20577"/>
      <pc:docMkLst>
        <pc:docMk/>
      </pc:docMkLst>
      <pc:sldChg chg="addSp delSp modSp mod">
        <pc:chgData name="Jack Rivington" userId="58538a02-03e1-45bf-bcbf-5458d3171061" providerId="ADAL" clId="{69BEE6DA-C41B-4A28-A0EB-143623C85EA4}" dt="2023-02-25T19:40:48.275" v="386" actId="113"/>
        <pc:sldMkLst>
          <pc:docMk/>
          <pc:sldMk cId="4015239195" sldId="256"/>
        </pc:sldMkLst>
        <pc:spChg chg="mod">
          <ac:chgData name="Jack Rivington" userId="58538a02-03e1-45bf-bcbf-5458d3171061" providerId="ADAL" clId="{69BEE6DA-C41B-4A28-A0EB-143623C85EA4}" dt="2023-02-25T19:40:48.275" v="386" actId="113"/>
          <ac:spMkLst>
            <pc:docMk/>
            <pc:sldMk cId="4015239195" sldId="256"/>
            <ac:spMk id="2" creationId="{D1F5494D-ECB8-A361-872A-CD6F17B34AB6}"/>
          </ac:spMkLst>
        </pc:spChg>
        <pc:spChg chg="del">
          <ac:chgData name="Jack Rivington" userId="58538a02-03e1-45bf-bcbf-5458d3171061" providerId="ADAL" clId="{69BEE6DA-C41B-4A28-A0EB-143623C85EA4}" dt="2023-02-25T19:37:22.912" v="129" actId="478"/>
          <ac:spMkLst>
            <pc:docMk/>
            <pc:sldMk cId="4015239195" sldId="256"/>
            <ac:spMk id="3" creationId="{D21BC13E-5B47-6923-C69D-2B3500DB5024}"/>
          </ac:spMkLst>
        </pc:spChg>
        <pc:spChg chg="add del mod">
          <ac:chgData name="Jack Rivington" userId="58538a02-03e1-45bf-bcbf-5458d3171061" providerId="ADAL" clId="{69BEE6DA-C41B-4A28-A0EB-143623C85EA4}" dt="2023-02-25T19:37:24.741" v="130" actId="478"/>
          <ac:spMkLst>
            <pc:docMk/>
            <pc:sldMk cId="4015239195" sldId="256"/>
            <ac:spMk id="9" creationId="{00F7D4D0-C11D-6C09-294F-8B293FCEB3C9}"/>
          </ac:spMkLst>
        </pc:spChg>
      </pc:sldChg>
      <pc:sldChg chg="addSp delSp modSp mod">
        <pc:chgData name="Jack Rivington" userId="58538a02-03e1-45bf-bcbf-5458d3171061" providerId="ADAL" clId="{69BEE6DA-C41B-4A28-A0EB-143623C85EA4}" dt="2023-02-25T19:40:43.381" v="385" actId="113"/>
        <pc:sldMkLst>
          <pc:docMk/>
          <pc:sldMk cId="690299999" sldId="257"/>
        </pc:sldMkLst>
        <pc:spChg chg="mod">
          <ac:chgData name="Jack Rivington" userId="58538a02-03e1-45bf-bcbf-5458d3171061" providerId="ADAL" clId="{69BEE6DA-C41B-4A28-A0EB-143623C85EA4}" dt="2023-02-25T19:40:43.381" v="385" actId="113"/>
          <ac:spMkLst>
            <pc:docMk/>
            <pc:sldMk cId="690299999" sldId="257"/>
            <ac:spMk id="2" creationId="{D1F5494D-ECB8-A361-872A-CD6F17B34AB6}"/>
          </ac:spMkLst>
        </pc:spChg>
        <pc:spChg chg="mod">
          <ac:chgData name="Jack Rivington" userId="58538a02-03e1-45bf-bcbf-5458d3171061" providerId="ADAL" clId="{69BEE6DA-C41B-4A28-A0EB-143623C85EA4}" dt="2023-02-25T19:37:16.690" v="128" actId="255"/>
          <ac:spMkLst>
            <pc:docMk/>
            <pc:sldMk cId="690299999" sldId="257"/>
            <ac:spMk id="3" creationId="{D21BC13E-5B47-6923-C69D-2B3500DB5024}"/>
          </ac:spMkLst>
        </pc:spChg>
        <pc:spChg chg="add del mod">
          <ac:chgData name="Jack Rivington" userId="58538a02-03e1-45bf-bcbf-5458d3171061" providerId="ADAL" clId="{69BEE6DA-C41B-4A28-A0EB-143623C85EA4}" dt="2023-02-25T19:35:28.580" v="89" actId="478"/>
          <ac:spMkLst>
            <pc:docMk/>
            <pc:sldMk cId="690299999" sldId="257"/>
            <ac:spMk id="8" creationId="{A2B13E6F-F520-C365-56DD-5B98C8FE316C}"/>
          </ac:spMkLst>
        </pc:spChg>
      </pc:sldChg>
      <pc:sldChg chg="modSp mod">
        <pc:chgData name="Jack Rivington" userId="58538a02-03e1-45bf-bcbf-5458d3171061" providerId="ADAL" clId="{69BEE6DA-C41B-4A28-A0EB-143623C85EA4}" dt="2023-02-25T19:55:48.106" v="1302" actId="14100"/>
        <pc:sldMkLst>
          <pc:docMk/>
          <pc:sldMk cId="3933505351" sldId="258"/>
        </pc:sldMkLst>
        <pc:spChg chg="mod">
          <ac:chgData name="Jack Rivington" userId="58538a02-03e1-45bf-bcbf-5458d3171061" providerId="ADAL" clId="{69BEE6DA-C41B-4A28-A0EB-143623C85EA4}" dt="2023-02-25T19:40:56.006" v="387" actId="113"/>
          <ac:spMkLst>
            <pc:docMk/>
            <pc:sldMk cId="3933505351" sldId="258"/>
            <ac:spMk id="2" creationId="{D1F5494D-ECB8-A361-872A-CD6F17B34AB6}"/>
          </ac:spMkLst>
        </pc:spChg>
        <pc:spChg chg="mod">
          <ac:chgData name="Jack Rivington" userId="58538a02-03e1-45bf-bcbf-5458d3171061" providerId="ADAL" clId="{69BEE6DA-C41B-4A28-A0EB-143623C85EA4}" dt="2023-02-25T19:55:48.106" v="1302" actId="14100"/>
          <ac:spMkLst>
            <pc:docMk/>
            <pc:sldMk cId="3933505351" sldId="258"/>
            <ac:spMk id="3" creationId="{D21BC13E-5B47-6923-C69D-2B3500DB5024}"/>
          </ac:spMkLst>
        </pc:spChg>
      </pc:sldChg>
      <pc:sldChg chg="modSp add mod">
        <pc:chgData name="Jack Rivington" userId="58538a02-03e1-45bf-bcbf-5458d3171061" providerId="ADAL" clId="{69BEE6DA-C41B-4A28-A0EB-143623C85EA4}" dt="2023-02-25T20:02:35.301" v="2028" actId="20577"/>
        <pc:sldMkLst>
          <pc:docMk/>
          <pc:sldMk cId="4209042101" sldId="259"/>
        </pc:sldMkLst>
        <pc:spChg chg="mod">
          <ac:chgData name="Jack Rivington" userId="58538a02-03e1-45bf-bcbf-5458d3171061" providerId="ADAL" clId="{69BEE6DA-C41B-4A28-A0EB-143623C85EA4}" dt="2023-02-25T20:02:35.301" v="2028" actId="20577"/>
          <ac:spMkLst>
            <pc:docMk/>
            <pc:sldMk cId="4209042101" sldId="259"/>
            <ac:spMk id="2" creationId="{D1F5494D-ECB8-A361-872A-CD6F17B34AB6}"/>
          </ac:spMkLst>
        </pc:spChg>
        <pc:spChg chg="mod">
          <ac:chgData name="Jack Rivington" userId="58538a02-03e1-45bf-bcbf-5458d3171061" providerId="ADAL" clId="{69BEE6DA-C41B-4A28-A0EB-143623C85EA4}" dt="2023-02-25T19:45:19.475" v="800" actId="255"/>
          <ac:spMkLst>
            <pc:docMk/>
            <pc:sldMk cId="4209042101" sldId="259"/>
            <ac:spMk id="3" creationId="{D21BC13E-5B47-6923-C69D-2B3500DB5024}"/>
          </ac:spMkLst>
        </pc:spChg>
      </pc:sldChg>
      <pc:sldChg chg="addSp modSp add mod">
        <pc:chgData name="Jack Rivington" userId="58538a02-03e1-45bf-bcbf-5458d3171061" providerId="ADAL" clId="{69BEE6DA-C41B-4A28-A0EB-143623C85EA4}" dt="2023-02-25T19:48:05.923" v="839" actId="1076"/>
        <pc:sldMkLst>
          <pc:docMk/>
          <pc:sldMk cId="2785373165" sldId="260"/>
        </pc:sldMkLst>
        <pc:spChg chg="mod">
          <ac:chgData name="Jack Rivington" userId="58538a02-03e1-45bf-bcbf-5458d3171061" providerId="ADAL" clId="{69BEE6DA-C41B-4A28-A0EB-143623C85EA4}" dt="2023-02-25T19:43:26.146" v="748" actId="20577"/>
          <ac:spMkLst>
            <pc:docMk/>
            <pc:sldMk cId="2785373165" sldId="260"/>
            <ac:spMk id="2" creationId="{D1F5494D-ECB8-A361-872A-CD6F17B34AB6}"/>
          </ac:spMkLst>
        </pc:spChg>
        <pc:spChg chg="mod">
          <ac:chgData name="Jack Rivington" userId="58538a02-03e1-45bf-bcbf-5458d3171061" providerId="ADAL" clId="{69BEE6DA-C41B-4A28-A0EB-143623C85EA4}" dt="2023-02-25T19:47:31.686" v="832" actId="14100"/>
          <ac:spMkLst>
            <pc:docMk/>
            <pc:sldMk cId="2785373165" sldId="260"/>
            <ac:spMk id="3" creationId="{D21BC13E-5B47-6923-C69D-2B3500DB5024}"/>
          </ac:spMkLst>
        </pc:spChg>
        <pc:spChg chg="add mod">
          <ac:chgData name="Jack Rivington" userId="58538a02-03e1-45bf-bcbf-5458d3171061" providerId="ADAL" clId="{69BEE6DA-C41B-4A28-A0EB-143623C85EA4}" dt="2023-02-25T19:48:05.923" v="839" actId="1076"/>
          <ac:spMkLst>
            <pc:docMk/>
            <pc:sldMk cId="2785373165" sldId="260"/>
            <ac:spMk id="5" creationId="{E740E3A1-0456-276B-50AD-D840122C5285}"/>
          </ac:spMkLst>
        </pc:spChg>
      </pc:sldChg>
      <pc:sldChg chg="addSp modSp add mod">
        <pc:chgData name="Jack Rivington" userId="58538a02-03e1-45bf-bcbf-5458d3171061" providerId="ADAL" clId="{69BEE6DA-C41B-4A28-A0EB-143623C85EA4}" dt="2023-02-25T19:48:19.152" v="842"/>
        <pc:sldMkLst>
          <pc:docMk/>
          <pc:sldMk cId="3395567701" sldId="261"/>
        </pc:sldMkLst>
        <pc:spChg chg="mod">
          <ac:chgData name="Jack Rivington" userId="58538a02-03e1-45bf-bcbf-5458d3171061" providerId="ADAL" clId="{69BEE6DA-C41B-4A28-A0EB-143623C85EA4}" dt="2023-02-25T19:44:26.732" v="786" actId="20577"/>
          <ac:spMkLst>
            <pc:docMk/>
            <pc:sldMk cId="3395567701" sldId="261"/>
            <ac:spMk id="2" creationId="{D1F5494D-ECB8-A361-872A-CD6F17B34AB6}"/>
          </ac:spMkLst>
        </pc:spChg>
        <pc:spChg chg="mod">
          <ac:chgData name="Jack Rivington" userId="58538a02-03e1-45bf-bcbf-5458d3171061" providerId="ADAL" clId="{69BEE6DA-C41B-4A28-A0EB-143623C85EA4}" dt="2023-02-25T19:48:18.265" v="841" actId="14100"/>
          <ac:spMkLst>
            <pc:docMk/>
            <pc:sldMk cId="3395567701" sldId="261"/>
            <ac:spMk id="3" creationId="{D21BC13E-5B47-6923-C69D-2B3500DB5024}"/>
          </ac:spMkLst>
        </pc:spChg>
        <pc:spChg chg="add mod">
          <ac:chgData name="Jack Rivington" userId="58538a02-03e1-45bf-bcbf-5458d3171061" providerId="ADAL" clId="{69BEE6DA-C41B-4A28-A0EB-143623C85EA4}" dt="2023-02-25T19:48:19.152" v="842"/>
          <ac:spMkLst>
            <pc:docMk/>
            <pc:sldMk cId="3395567701" sldId="261"/>
            <ac:spMk id="5" creationId="{2EDC3CF8-99EC-F884-1284-B82AF618DA53}"/>
          </ac:spMkLst>
        </pc:spChg>
      </pc:sldChg>
      <pc:sldChg chg="addSp modSp add mod">
        <pc:chgData name="Jack Rivington" userId="58538a02-03e1-45bf-bcbf-5458d3171061" providerId="ADAL" clId="{69BEE6DA-C41B-4A28-A0EB-143623C85EA4}" dt="2023-02-25T19:48:26.762" v="845"/>
        <pc:sldMkLst>
          <pc:docMk/>
          <pc:sldMk cId="2331586409" sldId="262"/>
        </pc:sldMkLst>
        <pc:spChg chg="mod">
          <ac:chgData name="Jack Rivington" userId="58538a02-03e1-45bf-bcbf-5458d3171061" providerId="ADAL" clId="{69BEE6DA-C41B-4A28-A0EB-143623C85EA4}" dt="2023-02-25T19:46:53.893" v="820" actId="20577"/>
          <ac:spMkLst>
            <pc:docMk/>
            <pc:sldMk cId="2331586409" sldId="262"/>
            <ac:spMk id="2" creationId="{D1F5494D-ECB8-A361-872A-CD6F17B34AB6}"/>
          </ac:spMkLst>
        </pc:spChg>
        <pc:spChg chg="mod">
          <ac:chgData name="Jack Rivington" userId="58538a02-03e1-45bf-bcbf-5458d3171061" providerId="ADAL" clId="{69BEE6DA-C41B-4A28-A0EB-143623C85EA4}" dt="2023-02-25T19:48:26.009" v="844" actId="14100"/>
          <ac:spMkLst>
            <pc:docMk/>
            <pc:sldMk cId="2331586409" sldId="262"/>
            <ac:spMk id="3" creationId="{D21BC13E-5B47-6923-C69D-2B3500DB5024}"/>
          </ac:spMkLst>
        </pc:spChg>
        <pc:spChg chg="add mod">
          <ac:chgData name="Jack Rivington" userId="58538a02-03e1-45bf-bcbf-5458d3171061" providerId="ADAL" clId="{69BEE6DA-C41B-4A28-A0EB-143623C85EA4}" dt="2023-02-25T19:48:26.762" v="845"/>
          <ac:spMkLst>
            <pc:docMk/>
            <pc:sldMk cId="2331586409" sldId="262"/>
            <ac:spMk id="5" creationId="{BD886EB1-3849-6371-4A53-DED69C8CE127}"/>
          </ac:spMkLst>
        </pc:spChg>
      </pc:sldChg>
      <pc:sldChg chg="addSp modSp add mod">
        <pc:chgData name="Jack Rivington" userId="58538a02-03e1-45bf-bcbf-5458d3171061" providerId="ADAL" clId="{69BEE6DA-C41B-4A28-A0EB-143623C85EA4}" dt="2023-02-25T19:49:10.900" v="855" actId="114"/>
        <pc:sldMkLst>
          <pc:docMk/>
          <pc:sldMk cId="801669579" sldId="263"/>
        </pc:sldMkLst>
        <pc:spChg chg="mod">
          <ac:chgData name="Jack Rivington" userId="58538a02-03e1-45bf-bcbf-5458d3171061" providerId="ADAL" clId="{69BEE6DA-C41B-4A28-A0EB-143623C85EA4}" dt="2023-02-25T19:47:01.404" v="823" actId="20577"/>
          <ac:spMkLst>
            <pc:docMk/>
            <pc:sldMk cId="801669579" sldId="263"/>
            <ac:spMk id="2" creationId="{D1F5494D-ECB8-A361-872A-CD6F17B34AB6}"/>
          </ac:spMkLst>
        </pc:spChg>
        <pc:spChg chg="mod">
          <ac:chgData name="Jack Rivington" userId="58538a02-03e1-45bf-bcbf-5458d3171061" providerId="ADAL" clId="{69BEE6DA-C41B-4A28-A0EB-143623C85EA4}" dt="2023-02-25T19:49:10.900" v="855" actId="114"/>
          <ac:spMkLst>
            <pc:docMk/>
            <pc:sldMk cId="801669579" sldId="263"/>
            <ac:spMk id="3" creationId="{D21BC13E-5B47-6923-C69D-2B3500DB5024}"/>
          </ac:spMkLst>
        </pc:spChg>
        <pc:spChg chg="add mod">
          <ac:chgData name="Jack Rivington" userId="58538a02-03e1-45bf-bcbf-5458d3171061" providerId="ADAL" clId="{69BEE6DA-C41B-4A28-A0EB-143623C85EA4}" dt="2023-02-25T19:48:37.244" v="848"/>
          <ac:spMkLst>
            <pc:docMk/>
            <pc:sldMk cId="801669579" sldId="263"/>
            <ac:spMk id="5" creationId="{76724AE7-3366-5F4B-BF7E-D444F122EB9E}"/>
          </ac:spMkLst>
        </pc:spChg>
      </pc:sldChg>
      <pc:sldChg chg="modSp add mod">
        <pc:chgData name="Jack Rivington" userId="58538a02-03e1-45bf-bcbf-5458d3171061" providerId="ADAL" clId="{69BEE6DA-C41B-4A28-A0EB-143623C85EA4}" dt="2023-02-25T19:49:01.480" v="854" actId="114"/>
        <pc:sldMkLst>
          <pc:docMk/>
          <pc:sldMk cId="1751697657" sldId="264"/>
        </pc:sldMkLst>
        <pc:spChg chg="mod">
          <ac:chgData name="Jack Rivington" userId="58538a02-03e1-45bf-bcbf-5458d3171061" providerId="ADAL" clId="{69BEE6DA-C41B-4A28-A0EB-143623C85EA4}" dt="2023-02-25T19:48:43.475" v="851" actId="20577"/>
          <ac:spMkLst>
            <pc:docMk/>
            <pc:sldMk cId="1751697657" sldId="264"/>
            <ac:spMk id="2" creationId="{D1F5494D-ECB8-A361-872A-CD6F17B34AB6}"/>
          </ac:spMkLst>
        </pc:spChg>
        <pc:spChg chg="mod">
          <ac:chgData name="Jack Rivington" userId="58538a02-03e1-45bf-bcbf-5458d3171061" providerId="ADAL" clId="{69BEE6DA-C41B-4A28-A0EB-143623C85EA4}" dt="2023-02-25T19:49:01.480" v="854" actId="114"/>
          <ac:spMkLst>
            <pc:docMk/>
            <pc:sldMk cId="1751697657" sldId="264"/>
            <ac:spMk id="3" creationId="{D21BC13E-5B47-6923-C69D-2B3500DB5024}"/>
          </ac:spMkLst>
        </pc:spChg>
      </pc:sldChg>
      <pc:sldChg chg="modSp add mod">
        <pc:chgData name="Jack Rivington" userId="58538a02-03e1-45bf-bcbf-5458d3171061" providerId="ADAL" clId="{69BEE6DA-C41B-4A28-A0EB-143623C85EA4}" dt="2023-02-25T19:49:27.174" v="860" actId="20577"/>
        <pc:sldMkLst>
          <pc:docMk/>
          <pc:sldMk cId="3138453137" sldId="265"/>
        </pc:sldMkLst>
        <pc:spChg chg="mod">
          <ac:chgData name="Jack Rivington" userId="58538a02-03e1-45bf-bcbf-5458d3171061" providerId="ADAL" clId="{69BEE6DA-C41B-4A28-A0EB-143623C85EA4}" dt="2023-02-25T19:49:27.174" v="860" actId="20577"/>
          <ac:spMkLst>
            <pc:docMk/>
            <pc:sldMk cId="3138453137" sldId="265"/>
            <ac:spMk id="2" creationId="{D1F5494D-ECB8-A361-872A-CD6F17B34AB6}"/>
          </ac:spMkLst>
        </pc:spChg>
        <pc:spChg chg="mod">
          <ac:chgData name="Jack Rivington" userId="58538a02-03e1-45bf-bcbf-5458d3171061" providerId="ADAL" clId="{69BEE6DA-C41B-4A28-A0EB-143623C85EA4}" dt="2023-02-25T19:49:24.843" v="858" actId="255"/>
          <ac:spMkLst>
            <pc:docMk/>
            <pc:sldMk cId="3138453137" sldId="265"/>
            <ac:spMk id="3" creationId="{D21BC13E-5B47-6923-C69D-2B3500DB5024}"/>
          </ac:spMkLst>
        </pc:spChg>
      </pc:sldChg>
      <pc:sldChg chg="delSp modSp add mod">
        <pc:chgData name="Jack Rivington" userId="58538a02-03e1-45bf-bcbf-5458d3171061" providerId="ADAL" clId="{69BEE6DA-C41B-4A28-A0EB-143623C85EA4}" dt="2023-02-25T19:50:44.514" v="882" actId="113"/>
        <pc:sldMkLst>
          <pc:docMk/>
          <pc:sldMk cId="1334412616" sldId="266"/>
        </pc:sldMkLst>
        <pc:spChg chg="mod">
          <ac:chgData name="Jack Rivington" userId="58538a02-03e1-45bf-bcbf-5458d3171061" providerId="ADAL" clId="{69BEE6DA-C41B-4A28-A0EB-143623C85EA4}" dt="2023-02-25T19:49:45.232" v="870" actId="20577"/>
          <ac:spMkLst>
            <pc:docMk/>
            <pc:sldMk cId="1334412616" sldId="266"/>
            <ac:spMk id="2" creationId="{D1F5494D-ECB8-A361-872A-CD6F17B34AB6}"/>
          </ac:spMkLst>
        </pc:spChg>
        <pc:spChg chg="mod">
          <ac:chgData name="Jack Rivington" userId="58538a02-03e1-45bf-bcbf-5458d3171061" providerId="ADAL" clId="{69BEE6DA-C41B-4A28-A0EB-143623C85EA4}" dt="2023-02-25T19:50:44.514" v="882" actId="113"/>
          <ac:spMkLst>
            <pc:docMk/>
            <pc:sldMk cId="1334412616" sldId="266"/>
            <ac:spMk id="3" creationId="{D21BC13E-5B47-6923-C69D-2B3500DB5024}"/>
          </ac:spMkLst>
        </pc:spChg>
        <pc:spChg chg="del">
          <ac:chgData name="Jack Rivington" userId="58538a02-03e1-45bf-bcbf-5458d3171061" providerId="ADAL" clId="{69BEE6DA-C41B-4A28-A0EB-143623C85EA4}" dt="2023-02-25T19:50:17.850" v="875" actId="478"/>
          <ac:spMkLst>
            <pc:docMk/>
            <pc:sldMk cId="1334412616" sldId="266"/>
            <ac:spMk id="5" creationId="{76724AE7-3366-5F4B-BF7E-D444F122EB9E}"/>
          </ac:spMkLst>
        </pc:spChg>
      </pc:sldChg>
      <pc:sldChg chg="modSp add del mod">
        <pc:chgData name="Jack Rivington" userId="58538a02-03e1-45bf-bcbf-5458d3171061" providerId="ADAL" clId="{69BEE6DA-C41B-4A28-A0EB-143623C85EA4}" dt="2023-02-25T19:58:00.436" v="1646" actId="47"/>
        <pc:sldMkLst>
          <pc:docMk/>
          <pc:sldMk cId="2182009050" sldId="267"/>
        </pc:sldMkLst>
        <pc:spChg chg="mod">
          <ac:chgData name="Jack Rivington" userId="58538a02-03e1-45bf-bcbf-5458d3171061" providerId="ADAL" clId="{69BEE6DA-C41B-4A28-A0EB-143623C85EA4}" dt="2023-02-25T19:54:25.958" v="1298" actId="20577"/>
          <ac:spMkLst>
            <pc:docMk/>
            <pc:sldMk cId="2182009050" sldId="267"/>
            <ac:spMk id="2" creationId="{D1F5494D-ECB8-A361-872A-CD6F17B34AB6}"/>
          </ac:spMkLst>
        </pc:spChg>
        <pc:spChg chg="mod">
          <ac:chgData name="Jack Rivington" userId="58538a02-03e1-45bf-bcbf-5458d3171061" providerId="ADAL" clId="{69BEE6DA-C41B-4A28-A0EB-143623C85EA4}" dt="2023-02-25T19:55:28.298" v="1300" actId="14100"/>
          <ac:spMkLst>
            <pc:docMk/>
            <pc:sldMk cId="2182009050" sldId="267"/>
            <ac:spMk id="3" creationId="{D21BC13E-5B47-6923-C69D-2B3500DB5024}"/>
          </ac:spMkLst>
        </pc:spChg>
      </pc:sldChg>
      <pc:sldChg chg="modSp add mod ord">
        <pc:chgData name="Jack Rivington" userId="58538a02-03e1-45bf-bcbf-5458d3171061" providerId="ADAL" clId="{69BEE6DA-C41B-4A28-A0EB-143623C85EA4}" dt="2023-02-25T20:01:54.874" v="2002" actId="20577"/>
        <pc:sldMkLst>
          <pc:docMk/>
          <pc:sldMk cId="3512214030" sldId="268"/>
        </pc:sldMkLst>
        <pc:spChg chg="mod">
          <ac:chgData name="Jack Rivington" userId="58538a02-03e1-45bf-bcbf-5458d3171061" providerId="ADAL" clId="{69BEE6DA-C41B-4A28-A0EB-143623C85EA4}" dt="2023-02-25T20:01:54.874" v="2002" actId="20577"/>
          <ac:spMkLst>
            <pc:docMk/>
            <pc:sldMk cId="3512214030" sldId="268"/>
            <ac:spMk id="2" creationId="{D1F5494D-ECB8-A361-872A-CD6F17B34AB6}"/>
          </ac:spMkLst>
        </pc:spChg>
        <pc:spChg chg="mod">
          <ac:chgData name="Jack Rivington" userId="58538a02-03e1-45bf-bcbf-5458d3171061" providerId="ADAL" clId="{69BEE6DA-C41B-4A28-A0EB-143623C85EA4}" dt="2023-02-25T19:57:54.805" v="1645" actId="122"/>
          <ac:spMkLst>
            <pc:docMk/>
            <pc:sldMk cId="3512214030" sldId="268"/>
            <ac:spMk id="3" creationId="{D21BC13E-5B47-6923-C69D-2B3500DB5024}"/>
          </ac:spMkLst>
        </pc:spChg>
      </pc:sldChg>
      <pc:sldChg chg="modSp add mod ord">
        <pc:chgData name="Jack Rivington" userId="58538a02-03e1-45bf-bcbf-5458d3171061" providerId="ADAL" clId="{69BEE6DA-C41B-4A28-A0EB-143623C85EA4}" dt="2023-02-25T20:01:50.542" v="2000" actId="20577"/>
        <pc:sldMkLst>
          <pc:docMk/>
          <pc:sldMk cId="3661654981" sldId="269"/>
        </pc:sldMkLst>
        <pc:spChg chg="mod">
          <ac:chgData name="Jack Rivington" userId="58538a02-03e1-45bf-bcbf-5458d3171061" providerId="ADAL" clId="{69BEE6DA-C41B-4A28-A0EB-143623C85EA4}" dt="2023-02-25T20:01:50.542" v="2000" actId="20577"/>
          <ac:spMkLst>
            <pc:docMk/>
            <pc:sldMk cId="3661654981" sldId="269"/>
            <ac:spMk id="2" creationId="{D1F5494D-ECB8-A361-872A-CD6F17B34AB6}"/>
          </ac:spMkLst>
        </pc:spChg>
        <pc:spChg chg="mod">
          <ac:chgData name="Jack Rivington" userId="58538a02-03e1-45bf-bcbf-5458d3171061" providerId="ADAL" clId="{69BEE6DA-C41B-4A28-A0EB-143623C85EA4}" dt="2023-02-25T19:59:08.371" v="1820" actId="20577"/>
          <ac:spMkLst>
            <pc:docMk/>
            <pc:sldMk cId="3661654981" sldId="269"/>
            <ac:spMk id="3" creationId="{D21BC13E-5B47-6923-C69D-2B3500DB5024}"/>
          </ac:spMkLst>
        </pc:spChg>
      </pc:sldChg>
      <pc:sldChg chg="modSp add mod">
        <pc:chgData name="Jack Rivington" userId="58538a02-03e1-45bf-bcbf-5458d3171061" providerId="ADAL" clId="{69BEE6DA-C41B-4A28-A0EB-143623C85EA4}" dt="2023-02-25T20:03:33.235" v="2167" actId="20577"/>
        <pc:sldMkLst>
          <pc:docMk/>
          <pc:sldMk cId="2794004542" sldId="270"/>
        </pc:sldMkLst>
        <pc:spChg chg="mod">
          <ac:chgData name="Jack Rivington" userId="58538a02-03e1-45bf-bcbf-5458d3171061" providerId="ADAL" clId="{69BEE6DA-C41B-4A28-A0EB-143623C85EA4}" dt="2023-02-25T19:59:30.630" v="1825" actId="20577"/>
          <ac:spMkLst>
            <pc:docMk/>
            <pc:sldMk cId="2794004542" sldId="270"/>
            <ac:spMk id="2" creationId="{D1F5494D-ECB8-A361-872A-CD6F17B34AB6}"/>
          </ac:spMkLst>
        </pc:spChg>
        <pc:spChg chg="mod">
          <ac:chgData name="Jack Rivington" userId="58538a02-03e1-45bf-bcbf-5458d3171061" providerId="ADAL" clId="{69BEE6DA-C41B-4A28-A0EB-143623C85EA4}" dt="2023-02-25T20:03:33.235" v="2167" actId="20577"/>
          <ac:spMkLst>
            <pc:docMk/>
            <pc:sldMk cId="2794004542" sldId="270"/>
            <ac:spMk id="3" creationId="{D21BC13E-5B47-6923-C69D-2B3500DB5024}"/>
          </ac:spMkLst>
        </pc:spChg>
      </pc:sldChg>
      <pc:sldChg chg="modSp add mod ord">
        <pc:chgData name="Jack Rivington" userId="58538a02-03e1-45bf-bcbf-5458d3171061" providerId="ADAL" clId="{69BEE6DA-C41B-4A28-A0EB-143623C85EA4}" dt="2023-02-25T20:06:07.381" v="2528" actId="20577"/>
        <pc:sldMkLst>
          <pc:docMk/>
          <pc:sldMk cId="2974774602" sldId="271"/>
        </pc:sldMkLst>
        <pc:spChg chg="mod">
          <ac:chgData name="Jack Rivington" userId="58538a02-03e1-45bf-bcbf-5458d3171061" providerId="ADAL" clId="{69BEE6DA-C41B-4A28-A0EB-143623C85EA4}" dt="2023-02-25T20:02:30.287" v="2026" actId="20577"/>
          <ac:spMkLst>
            <pc:docMk/>
            <pc:sldMk cId="2974774602" sldId="271"/>
            <ac:spMk id="2" creationId="{D1F5494D-ECB8-A361-872A-CD6F17B34AB6}"/>
          </ac:spMkLst>
        </pc:spChg>
        <pc:spChg chg="mod">
          <ac:chgData name="Jack Rivington" userId="58538a02-03e1-45bf-bcbf-5458d3171061" providerId="ADAL" clId="{69BEE6DA-C41B-4A28-A0EB-143623C85EA4}" dt="2023-02-25T20:06:07.381" v="2528" actId="20577"/>
          <ac:spMkLst>
            <pc:docMk/>
            <pc:sldMk cId="2974774602" sldId="271"/>
            <ac:spMk id="3" creationId="{D21BC13E-5B47-6923-C69D-2B3500DB5024}"/>
          </ac:spMkLst>
        </pc:spChg>
      </pc:sldChg>
      <pc:sldChg chg="modSp add mod ord">
        <pc:chgData name="Jack Rivington" userId="58538a02-03e1-45bf-bcbf-5458d3171061" providerId="ADAL" clId="{69BEE6DA-C41B-4A28-A0EB-143623C85EA4}" dt="2023-02-25T20:07:18.508" v="2641" actId="122"/>
        <pc:sldMkLst>
          <pc:docMk/>
          <pc:sldMk cId="1890427658" sldId="272"/>
        </pc:sldMkLst>
        <pc:spChg chg="mod">
          <ac:chgData name="Jack Rivington" userId="58538a02-03e1-45bf-bcbf-5458d3171061" providerId="ADAL" clId="{69BEE6DA-C41B-4A28-A0EB-143623C85EA4}" dt="2023-02-25T20:06:40.155" v="2536" actId="114"/>
          <ac:spMkLst>
            <pc:docMk/>
            <pc:sldMk cId="1890427658" sldId="272"/>
            <ac:spMk id="3" creationId="{D21BC13E-5B47-6923-C69D-2B3500DB5024}"/>
          </ac:spMkLst>
        </pc:spChg>
        <pc:spChg chg="mod">
          <ac:chgData name="Jack Rivington" userId="58538a02-03e1-45bf-bcbf-5458d3171061" providerId="ADAL" clId="{69BEE6DA-C41B-4A28-A0EB-143623C85EA4}" dt="2023-02-25T20:07:18.508" v="2641" actId="122"/>
          <ac:spMkLst>
            <pc:docMk/>
            <pc:sldMk cId="1890427658" sldId="272"/>
            <ac:spMk id="5" creationId="{E740E3A1-0456-276B-50AD-D840122C5285}"/>
          </ac:spMkLst>
        </pc:spChg>
      </pc:sldChg>
      <pc:sldChg chg="modSp add mod">
        <pc:chgData name="Jack Rivington" userId="58538a02-03e1-45bf-bcbf-5458d3171061" providerId="ADAL" clId="{69BEE6DA-C41B-4A28-A0EB-143623C85EA4}" dt="2023-02-25T20:07:46.391" v="2647" actId="114"/>
        <pc:sldMkLst>
          <pc:docMk/>
          <pc:sldMk cId="2155064137" sldId="273"/>
        </pc:sldMkLst>
        <pc:spChg chg="mod">
          <ac:chgData name="Jack Rivington" userId="58538a02-03e1-45bf-bcbf-5458d3171061" providerId="ADAL" clId="{69BEE6DA-C41B-4A28-A0EB-143623C85EA4}" dt="2023-02-25T20:07:28.033" v="2644" actId="20577"/>
          <ac:spMkLst>
            <pc:docMk/>
            <pc:sldMk cId="2155064137" sldId="273"/>
            <ac:spMk id="2" creationId="{D1F5494D-ECB8-A361-872A-CD6F17B34AB6}"/>
          </ac:spMkLst>
        </pc:spChg>
        <pc:spChg chg="mod">
          <ac:chgData name="Jack Rivington" userId="58538a02-03e1-45bf-bcbf-5458d3171061" providerId="ADAL" clId="{69BEE6DA-C41B-4A28-A0EB-143623C85EA4}" dt="2023-02-25T20:07:46.391" v="2647" actId="114"/>
          <ac:spMkLst>
            <pc:docMk/>
            <pc:sldMk cId="2155064137" sldId="273"/>
            <ac:spMk id="3" creationId="{D21BC13E-5B47-6923-C69D-2B3500DB5024}"/>
          </ac:spMkLst>
        </pc:spChg>
      </pc:sldChg>
      <pc:sldChg chg="modSp add mod">
        <pc:chgData name="Jack Rivington" userId="58538a02-03e1-45bf-bcbf-5458d3171061" providerId="ADAL" clId="{69BEE6DA-C41B-4A28-A0EB-143623C85EA4}" dt="2023-02-25T20:08:14.603" v="2654" actId="114"/>
        <pc:sldMkLst>
          <pc:docMk/>
          <pc:sldMk cId="3868304779" sldId="274"/>
        </pc:sldMkLst>
        <pc:spChg chg="mod">
          <ac:chgData name="Jack Rivington" userId="58538a02-03e1-45bf-bcbf-5458d3171061" providerId="ADAL" clId="{69BEE6DA-C41B-4A28-A0EB-143623C85EA4}" dt="2023-02-25T20:07:51.319" v="2650" actId="20577"/>
          <ac:spMkLst>
            <pc:docMk/>
            <pc:sldMk cId="3868304779" sldId="274"/>
            <ac:spMk id="2" creationId="{D1F5494D-ECB8-A361-872A-CD6F17B34AB6}"/>
          </ac:spMkLst>
        </pc:spChg>
        <pc:spChg chg="mod">
          <ac:chgData name="Jack Rivington" userId="58538a02-03e1-45bf-bcbf-5458d3171061" providerId="ADAL" clId="{69BEE6DA-C41B-4A28-A0EB-143623C85EA4}" dt="2023-02-25T20:08:14.603" v="2654" actId="114"/>
          <ac:spMkLst>
            <pc:docMk/>
            <pc:sldMk cId="3868304779" sldId="274"/>
            <ac:spMk id="3" creationId="{D21BC13E-5B47-6923-C69D-2B3500DB5024}"/>
          </ac:spMkLst>
        </pc:spChg>
      </pc:sldChg>
      <pc:sldChg chg="modSp add mod">
        <pc:chgData name="Jack Rivington" userId="58538a02-03e1-45bf-bcbf-5458d3171061" providerId="ADAL" clId="{69BEE6DA-C41B-4A28-A0EB-143623C85EA4}" dt="2023-02-25T20:08:48.867" v="2663" actId="20577"/>
        <pc:sldMkLst>
          <pc:docMk/>
          <pc:sldMk cId="3168531180" sldId="275"/>
        </pc:sldMkLst>
        <pc:spChg chg="mod">
          <ac:chgData name="Jack Rivington" userId="58538a02-03e1-45bf-bcbf-5458d3171061" providerId="ADAL" clId="{69BEE6DA-C41B-4A28-A0EB-143623C85EA4}" dt="2023-02-25T20:08:48.867" v="2663" actId="20577"/>
          <ac:spMkLst>
            <pc:docMk/>
            <pc:sldMk cId="3168531180" sldId="275"/>
            <ac:spMk id="2" creationId="{D1F5494D-ECB8-A361-872A-CD6F17B34AB6}"/>
          </ac:spMkLst>
        </pc:spChg>
        <pc:spChg chg="mod">
          <ac:chgData name="Jack Rivington" userId="58538a02-03e1-45bf-bcbf-5458d3171061" providerId="ADAL" clId="{69BEE6DA-C41B-4A28-A0EB-143623C85EA4}" dt="2023-02-25T20:08:39.750" v="2661" actId="14100"/>
          <ac:spMkLst>
            <pc:docMk/>
            <pc:sldMk cId="3168531180" sldId="275"/>
            <ac:spMk id="3" creationId="{D21BC13E-5B47-6923-C69D-2B3500DB5024}"/>
          </ac:spMkLst>
        </pc:spChg>
      </pc:sldChg>
      <pc:sldChg chg="modSp add mod">
        <pc:chgData name="Jack Rivington" userId="58538a02-03e1-45bf-bcbf-5458d3171061" providerId="ADAL" clId="{69BEE6DA-C41B-4A28-A0EB-143623C85EA4}" dt="2023-02-25T20:09:06.305" v="2669" actId="114"/>
        <pc:sldMkLst>
          <pc:docMk/>
          <pc:sldMk cId="2480784259" sldId="276"/>
        </pc:sldMkLst>
        <pc:spChg chg="mod">
          <ac:chgData name="Jack Rivington" userId="58538a02-03e1-45bf-bcbf-5458d3171061" providerId="ADAL" clId="{69BEE6DA-C41B-4A28-A0EB-143623C85EA4}" dt="2023-02-25T20:08:53.051" v="2666" actId="20577"/>
          <ac:spMkLst>
            <pc:docMk/>
            <pc:sldMk cId="2480784259" sldId="276"/>
            <ac:spMk id="2" creationId="{D1F5494D-ECB8-A361-872A-CD6F17B34AB6}"/>
          </ac:spMkLst>
        </pc:spChg>
        <pc:spChg chg="mod">
          <ac:chgData name="Jack Rivington" userId="58538a02-03e1-45bf-bcbf-5458d3171061" providerId="ADAL" clId="{69BEE6DA-C41B-4A28-A0EB-143623C85EA4}" dt="2023-02-25T20:09:06.305" v="2669" actId="114"/>
          <ac:spMkLst>
            <pc:docMk/>
            <pc:sldMk cId="2480784259" sldId="276"/>
            <ac:spMk id="3" creationId="{D21BC13E-5B47-6923-C69D-2B3500DB5024}"/>
          </ac:spMkLst>
        </pc:spChg>
      </pc:sldChg>
      <pc:sldChg chg="modSp add mod">
        <pc:chgData name="Jack Rivington" userId="58538a02-03e1-45bf-bcbf-5458d3171061" providerId="ADAL" clId="{69BEE6DA-C41B-4A28-A0EB-143623C85EA4}" dt="2023-02-25T20:10:11.034" v="2679" actId="114"/>
        <pc:sldMkLst>
          <pc:docMk/>
          <pc:sldMk cId="2750529293" sldId="277"/>
        </pc:sldMkLst>
        <pc:spChg chg="mod">
          <ac:chgData name="Jack Rivington" userId="58538a02-03e1-45bf-bcbf-5458d3171061" providerId="ADAL" clId="{69BEE6DA-C41B-4A28-A0EB-143623C85EA4}" dt="2023-02-25T20:09:17.842" v="2676" actId="20577"/>
          <ac:spMkLst>
            <pc:docMk/>
            <pc:sldMk cId="2750529293" sldId="277"/>
            <ac:spMk id="2" creationId="{D1F5494D-ECB8-A361-872A-CD6F17B34AB6}"/>
          </ac:spMkLst>
        </pc:spChg>
        <pc:spChg chg="mod">
          <ac:chgData name="Jack Rivington" userId="58538a02-03e1-45bf-bcbf-5458d3171061" providerId="ADAL" clId="{69BEE6DA-C41B-4A28-A0EB-143623C85EA4}" dt="2023-02-25T20:10:11.034" v="2679" actId="114"/>
          <ac:spMkLst>
            <pc:docMk/>
            <pc:sldMk cId="2750529293" sldId="277"/>
            <ac:spMk id="3" creationId="{D21BC13E-5B47-6923-C69D-2B3500DB5024}"/>
          </ac:spMkLst>
        </pc:spChg>
      </pc:sldChg>
      <pc:sldChg chg="addSp delSp modSp add del mod">
        <pc:chgData name="Jack Rivington" userId="58538a02-03e1-45bf-bcbf-5458d3171061" providerId="ADAL" clId="{69BEE6DA-C41B-4A28-A0EB-143623C85EA4}" dt="2023-02-25T20:17:28.303" v="3160" actId="2696"/>
        <pc:sldMkLst>
          <pc:docMk/>
          <pc:sldMk cId="870780253" sldId="278"/>
        </pc:sldMkLst>
        <pc:spChg chg="mod">
          <ac:chgData name="Jack Rivington" userId="58538a02-03e1-45bf-bcbf-5458d3171061" providerId="ADAL" clId="{69BEE6DA-C41B-4A28-A0EB-143623C85EA4}" dt="2023-02-25T20:17:25.200" v="3159" actId="20577"/>
          <ac:spMkLst>
            <pc:docMk/>
            <pc:sldMk cId="870780253" sldId="278"/>
            <ac:spMk id="2" creationId="{D1F5494D-ECB8-A361-872A-CD6F17B34AB6}"/>
          </ac:spMkLst>
        </pc:spChg>
        <pc:spChg chg="del mod">
          <ac:chgData name="Jack Rivington" userId="58538a02-03e1-45bf-bcbf-5458d3171061" providerId="ADAL" clId="{69BEE6DA-C41B-4A28-A0EB-143623C85EA4}" dt="2023-02-25T20:11:16.199" v="2682" actId="478"/>
          <ac:spMkLst>
            <pc:docMk/>
            <pc:sldMk cId="870780253" sldId="278"/>
            <ac:spMk id="3" creationId="{D21BC13E-5B47-6923-C69D-2B3500DB5024}"/>
          </ac:spMkLst>
        </pc:spChg>
        <pc:spChg chg="add mod">
          <ac:chgData name="Jack Rivington" userId="58538a02-03e1-45bf-bcbf-5458d3171061" providerId="ADAL" clId="{69BEE6DA-C41B-4A28-A0EB-143623C85EA4}" dt="2023-02-25T20:11:16.199" v="2682" actId="478"/>
          <ac:spMkLst>
            <pc:docMk/>
            <pc:sldMk cId="870780253" sldId="278"/>
            <ac:spMk id="8" creationId="{C545E9EF-CBE5-D347-35D7-75733C7B9039}"/>
          </ac:spMkLst>
        </pc:spChg>
      </pc:sldChg>
      <pc:sldChg chg="delSp modSp add mod">
        <pc:chgData name="Jack Rivington" userId="58538a02-03e1-45bf-bcbf-5458d3171061" providerId="ADAL" clId="{69BEE6DA-C41B-4A28-A0EB-143623C85EA4}" dt="2023-02-25T20:16:25.154" v="3096" actId="113"/>
        <pc:sldMkLst>
          <pc:docMk/>
          <pc:sldMk cId="4183104164" sldId="279"/>
        </pc:sldMkLst>
        <pc:spChg chg="mod">
          <ac:chgData name="Jack Rivington" userId="58538a02-03e1-45bf-bcbf-5458d3171061" providerId="ADAL" clId="{69BEE6DA-C41B-4A28-A0EB-143623C85EA4}" dt="2023-02-25T20:11:35.471" v="2700" actId="20577"/>
          <ac:spMkLst>
            <pc:docMk/>
            <pc:sldMk cId="4183104164" sldId="279"/>
            <ac:spMk id="2" creationId="{D1F5494D-ECB8-A361-872A-CD6F17B34AB6}"/>
          </ac:spMkLst>
        </pc:spChg>
        <pc:spChg chg="mod">
          <ac:chgData name="Jack Rivington" userId="58538a02-03e1-45bf-bcbf-5458d3171061" providerId="ADAL" clId="{69BEE6DA-C41B-4A28-A0EB-143623C85EA4}" dt="2023-02-25T20:16:25.154" v="3096" actId="113"/>
          <ac:spMkLst>
            <pc:docMk/>
            <pc:sldMk cId="4183104164" sldId="279"/>
            <ac:spMk id="3" creationId="{D21BC13E-5B47-6923-C69D-2B3500DB5024}"/>
          </ac:spMkLst>
        </pc:spChg>
        <pc:spChg chg="del mod">
          <ac:chgData name="Jack Rivington" userId="58538a02-03e1-45bf-bcbf-5458d3171061" providerId="ADAL" clId="{69BEE6DA-C41B-4A28-A0EB-143623C85EA4}" dt="2023-02-25T20:16:16.713" v="3094" actId="478"/>
          <ac:spMkLst>
            <pc:docMk/>
            <pc:sldMk cId="4183104164" sldId="279"/>
            <ac:spMk id="5" creationId="{E740E3A1-0456-276B-50AD-D840122C5285}"/>
          </ac:spMkLst>
        </pc:spChg>
      </pc:sldChg>
      <pc:sldChg chg="delSp modSp add mod">
        <pc:chgData name="Jack Rivington" userId="58538a02-03e1-45bf-bcbf-5458d3171061" providerId="ADAL" clId="{69BEE6DA-C41B-4A28-A0EB-143623C85EA4}" dt="2023-02-25T20:32:12.518" v="3178" actId="20577"/>
        <pc:sldMkLst>
          <pc:docMk/>
          <pc:sldMk cId="2583264060" sldId="280"/>
        </pc:sldMkLst>
        <pc:spChg chg="mod">
          <ac:chgData name="Jack Rivington" userId="58538a02-03e1-45bf-bcbf-5458d3171061" providerId="ADAL" clId="{69BEE6DA-C41B-4A28-A0EB-143623C85EA4}" dt="2023-02-25T20:16:42.567" v="3106" actId="20577"/>
          <ac:spMkLst>
            <pc:docMk/>
            <pc:sldMk cId="2583264060" sldId="280"/>
            <ac:spMk id="2" creationId="{D1F5494D-ECB8-A361-872A-CD6F17B34AB6}"/>
          </ac:spMkLst>
        </pc:spChg>
        <pc:spChg chg="mod">
          <ac:chgData name="Jack Rivington" userId="58538a02-03e1-45bf-bcbf-5458d3171061" providerId="ADAL" clId="{69BEE6DA-C41B-4A28-A0EB-143623C85EA4}" dt="2023-02-25T20:32:12.518" v="3178" actId="20577"/>
          <ac:spMkLst>
            <pc:docMk/>
            <pc:sldMk cId="2583264060" sldId="280"/>
            <ac:spMk id="3" creationId="{D21BC13E-5B47-6923-C69D-2B3500DB5024}"/>
          </ac:spMkLst>
        </pc:spChg>
        <pc:spChg chg="del">
          <ac:chgData name="Jack Rivington" userId="58538a02-03e1-45bf-bcbf-5458d3171061" providerId="ADAL" clId="{69BEE6DA-C41B-4A28-A0EB-143623C85EA4}" dt="2023-02-25T20:16:45.926" v="3107" actId="478"/>
          <ac:spMkLst>
            <pc:docMk/>
            <pc:sldMk cId="2583264060" sldId="280"/>
            <ac:spMk id="5" creationId="{E740E3A1-0456-276B-50AD-D840122C5285}"/>
          </ac:spMkLst>
        </pc:spChg>
      </pc:sldChg>
      <pc:sldChg chg="delSp modSp add mod">
        <pc:chgData name="Jack Rivington" userId="58538a02-03e1-45bf-bcbf-5458d3171061" providerId="ADAL" clId="{69BEE6DA-C41B-4A28-A0EB-143623C85EA4}" dt="2023-02-25T20:32:07.772" v="3177" actId="20577"/>
        <pc:sldMkLst>
          <pc:docMk/>
          <pc:sldMk cId="1864009668" sldId="281"/>
        </pc:sldMkLst>
        <pc:spChg chg="mod">
          <ac:chgData name="Jack Rivington" userId="58538a02-03e1-45bf-bcbf-5458d3171061" providerId="ADAL" clId="{69BEE6DA-C41B-4A28-A0EB-143623C85EA4}" dt="2023-02-25T20:16:52.345" v="3119" actId="20577"/>
          <ac:spMkLst>
            <pc:docMk/>
            <pc:sldMk cId="1864009668" sldId="281"/>
            <ac:spMk id="2" creationId="{D1F5494D-ECB8-A361-872A-CD6F17B34AB6}"/>
          </ac:spMkLst>
        </pc:spChg>
        <pc:spChg chg="mod">
          <ac:chgData name="Jack Rivington" userId="58538a02-03e1-45bf-bcbf-5458d3171061" providerId="ADAL" clId="{69BEE6DA-C41B-4A28-A0EB-143623C85EA4}" dt="2023-02-25T20:32:07.772" v="3177" actId="20577"/>
          <ac:spMkLst>
            <pc:docMk/>
            <pc:sldMk cId="1864009668" sldId="281"/>
            <ac:spMk id="3" creationId="{D21BC13E-5B47-6923-C69D-2B3500DB5024}"/>
          </ac:spMkLst>
        </pc:spChg>
        <pc:spChg chg="del">
          <ac:chgData name="Jack Rivington" userId="58538a02-03e1-45bf-bcbf-5458d3171061" providerId="ADAL" clId="{69BEE6DA-C41B-4A28-A0EB-143623C85EA4}" dt="2023-02-25T20:16:56.957" v="3120" actId="478"/>
          <ac:spMkLst>
            <pc:docMk/>
            <pc:sldMk cId="1864009668" sldId="281"/>
            <ac:spMk id="5" creationId="{E740E3A1-0456-276B-50AD-D840122C5285}"/>
          </ac:spMkLst>
        </pc:spChg>
      </pc:sldChg>
      <pc:sldChg chg="delSp modSp add mod">
        <pc:chgData name="Jack Rivington" userId="58538a02-03e1-45bf-bcbf-5458d3171061" providerId="ADAL" clId="{69BEE6DA-C41B-4A28-A0EB-143623C85EA4}" dt="2023-02-25T20:32:03.253" v="3176" actId="20577"/>
        <pc:sldMkLst>
          <pc:docMk/>
          <pc:sldMk cId="3603659796" sldId="282"/>
        </pc:sldMkLst>
        <pc:spChg chg="mod">
          <ac:chgData name="Jack Rivington" userId="58538a02-03e1-45bf-bcbf-5458d3171061" providerId="ADAL" clId="{69BEE6DA-C41B-4A28-A0EB-143623C85EA4}" dt="2023-02-25T20:17:04.222" v="3130" actId="20577"/>
          <ac:spMkLst>
            <pc:docMk/>
            <pc:sldMk cId="3603659796" sldId="282"/>
            <ac:spMk id="2" creationId="{D1F5494D-ECB8-A361-872A-CD6F17B34AB6}"/>
          </ac:spMkLst>
        </pc:spChg>
        <pc:spChg chg="mod">
          <ac:chgData name="Jack Rivington" userId="58538a02-03e1-45bf-bcbf-5458d3171061" providerId="ADAL" clId="{69BEE6DA-C41B-4A28-A0EB-143623C85EA4}" dt="2023-02-25T20:32:03.253" v="3176" actId="20577"/>
          <ac:spMkLst>
            <pc:docMk/>
            <pc:sldMk cId="3603659796" sldId="282"/>
            <ac:spMk id="3" creationId="{D21BC13E-5B47-6923-C69D-2B3500DB5024}"/>
          </ac:spMkLst>
        </pc:spChg>
        <pc:spChg chg="del">
          <ac:chgData name="Jack Rivington" userId="58538a02-03e1-45bf-bcbf-5458d3171061" providerId="ADAL" clId="{69BEE6DA-C41B-4A28-A0EB-143623C85EA4}" dt="2023-02-25T20:17:07.038" v="3131" actId="478"/>
          <ac:spMkLst>
            <pc:docMk/>
            <pc:sldMk cId="3603659796" sldId="282"/>
            <ac:spMk id="5" creationId="{E740E3A1-0456-276B-50AD-D840122C5285}"/>
          </ac:spMkLst>
        </pc:spChg>
      </pc:sldChg>
      <pc:sldChg chg="delSp modSp add mod">
        <pc:chgData name="Jack Rivington" userId="58538a02-03e1-45bf-bcbf-5458d3171061" providerId="ADAL" clId="{69BEE6DA-C41B-4A28-A0EB-143623C85EA4}" dt="2023-02-25T20:31:59.400" v="3175" actId="20577"/>
        <pc:sldMkLst>
          <pc:docMk/>
          <pc:sldMk cId="4026480759" sldId="283"/>
        </pc:sldMkLst>
        <pc:spChg chg="mod">
          <ac:chgData name="Jack Rivington" userId="58538a02-03e1-45bf-bcbf-5458d3171061" providerId="ADAL" clId="{69BEE6DA-C41B-4A28-A0EB-143623C85EA4}" dt="2023-02-25T20:17:15.137" v="3149" actId="20577"/>
          <ac:spMkLst>
            <pc:docMk/>
            <pc:sldMk cId="4026480759" sldId="283"/>
            <ac:spMk id="2" creationId="{D1F5494D-ECB8-A361-872A-CD6F17B34AB6}"/>
          </ac:spMkLst>
        </pc:spChg>
        <pc:spChg chg="mod">
          <ac:chgData name="Jack Rivington" userId="58538a02-03e1-45bf-bcbf-5458d3171061" providerId="ADAL" clId="{69BEE6DA-C41B-4A28-A0EB-143623C85EA4}" dt="2023-02-25T20:31:59.400" v="3175" actId="20577"/>
          <ac:spMkLst>
            <pc:docMk/>
            <pc:sldMk cId="4026480759" sldId="283"/>
            <ac:spMk id="3" creationId="{D21BC13E-5B47-6923-C69D-2B3500DB5024}"/>
          </ac:spMkLst>
        </pc:spChg>
        <pc:spChg chg="del">
          <ac:chgData name="Jack Rivington" userId="58538a02-03e1-45bf-bcbf-5458d3171061" providerId="ADAL" clId="{69BEE6DA-C41B-4A28-A0EB-143623C85EA4}" dt="2023-02-25T20:17:17.705" v="3150" actId="478"/>
          <ac:spMkLst>
            <pc:docMk/>
            <pc:sldMk cId="4026480759" sldId="283"/>
            <ac:spMk id="5" creationId="{E740E3A1-0456-276B-50AD-D840122C5285}"/>
          </ac:spMkLst>
        </pc:spChg>
      </pc:sldChg>
      <pc:sldChg chg="delSp modSp add mod">
        <pc:chgData name="Jack Rivington" userId="58538a02-03e1-45bf-bcbf-5458d3171061" providerId="ADAL" clId="{69BEE6DA-C41B-4A28-A0EB-143623C85EA4}" dt="2023-02-25T20:31:50.466" v="3174" actId="20577"/>
        <pc:sldMkLst>
          <pc:docMk/>
          <pc:sldMk cId="2462688878" sldId="284"/>
        </pc:sldMkLst>
        <pc:spChg chg="mod">
          <ac:chgData name="Jack Rivington" userId="58538a02-03e1-45bf-bcbf-5458d3171061" providerId="ADAL" clId="{69BEE6DA-C41B-4A28-A0EB-143623C85EA4}" dt="2023-02-25T20:17:36.580" v="3172" actId="20577"/>
          <ac:spMkLst>
            <pc:docMk/>
            <pc:sldMk cId="2462688878" sldId="284"/>
            <ac:spMk id="2" creationId="{D1F5494D-ECB8-A361-872A-CD6F17B34AB6}"/>
          </ac:spMkLst>
        </pc:spChg>
        <pc:spChg chg="mod">
          <ac:chgData name="Jack Rivington" userId="58538a02-03e1-45bf-bcbf-5458d3171061" providerId="ADAL" clId="{69BEE6DA-C41B-4A28-A0EB-143623C85EA4}" dt="2023-02-25T20:31:50.466" v="3174" actId="20577"/>
          <ac:spMkLst>
            <pc:docMk/>
            <pc:sldMk cId="2462688878" sldId="284"/>
            <ac:spMk id="3" creationId="{D21BC13E-5B47-6923-C69D-2B3500DB5024}"/>
          </ac:spMkLst>
        </pc:spChg>
        <pc:spChg chg="del">
          <ac:chgData name="Jack Rivington" userId="58538a02-03e1-45bf-bcbf-5458d3171061" providerId="ADAL" clId="{69BEE6DA-C41B-4A28-A0EB-143623C85EA4}" dt="2023-02-25T20:17:39.470" v="3173" actId="478"/>
          <ac:spMkLst>
            <pc:docMk/>
            <pc:sldMk cId="2462688878" sldId="284"/>
            <ac:spMk id="5" creationId="{E740E3A1-0456-276B-50AD-D840122C5285}"/>
          </ac:spMkLst>
        </pc:spChg>
      </pc:sldChg>
    </pc:docChg>
  </pc:docChgLst>
  <pc:docChgLst>
    <pc:chgData name="Jack Rivington" userId="58538a02-03e1-45bf-bcbf-5458d3171061" providerId="ADAL" clId="{F71CE7D6-7264-49AD-876C-6D4140E3B204}"/>
    <pc:docChg chg="undo custSel addSld delSld modSld">
      <pc:chgData name="Jack Rivington" userId="58538a02-03e1-45bf-bcbf-5458d3171061" providerId="ADAL" clId="{F71CE7D6-7264-49AD-876C-6D4140E3B204}" dt="2023-09-10T21:05:11.432" v="2093" actId="14100"/>
      <pc:docMkLst>
        <pc:docMk/>
      </pc:docMkLst>
      <pc:sldChg chg="modSp mod">
        <pc:chgData name="Jack Rivington" userId="58538a02-03e1-45bf-bcbf-5458d3171061" providerId="ADAL" clId="{F71CE7D6-7264-49AD-876C-6D4140E3B204}" dt="2023-09-10T17:13:18.105" v="34" actId="20577"/>
        <pc:sldMkLst>
          <pc:docMk/>
          <pc:sldMk cId="4015239195" sldId="256"/>
        </pc:sldMkLst>
        <pc:spChg chg="mod">
          <ac:chgData name="Jack Rivington" userId="58538a02-03e1-45bf-bcbf-5458d3171061" providerId="ADAL" clId="{F71CE7D6-7264-49AD-876C-6D4140E3B204}" dt="2023-09-10T17:13:18.105" v="34" actId="20577"/>
          <ac:spMkLst>
            <pc:docMk/>
            <pc:sldMk cId="4015239195" sldId="256"/>
            <ac:spMk id="2" creationId="{D1F5494D-ECB8-A361-872A-CD6F17B34AB6}"/>
          </ac:spMkLst>
        </pc:spChg>
      </pc:sldChg>
      <pc:sldChg chg="modSp mod">
        <pc:chgData name="Jack Rivington" userId="58538a02-03e1-45bf-bcbf-5458d3171061" providerId="ADAL" clId="{F71CE7D6-7264-49AD-876C-6D4140E3B204}" dt="2023-09-10T17:13:59.834" v="53" actId="1076"/>
        <pc:sldMkLst>
          <pc:docMk/>
          <pc:sldMk cId="690299999" sldId="257"/>
        </pc:sldMkLst>
        <pc:spChg chg="mod">
          <ac:chgData name="Jack Rivington" userId="58538a02-03e1-45bf-bcbf-5458d3171061" providerId="ADAL" clId="{F71CE7D6-7264-49AD-876C-6D4140E3B204}" dt="2023-09-10T17:13:37.302" v="49" actId="20577"/>
          <ac:spMkLst>
            <pc:docMk/>
            <pc:sldMk cId="690299999" sldId="257"/>
            <ac:spMk id="2" creationId="{D1F5494D-ECB8-A361-872A-CD6F17B34AB6}"/>
          </ac:spMkLst>
        </pc:spChg>
        <pc:spChg chg="mod">
          <ac:chgData name="Jack Rivington" userId="58538a02-03e1-45bf-bcbf-5458d3171061" providerId="ADAL" clId="{F71CE7D6-7264-49AD-876C-6D4140E3B204}" dt="2023-09-10T17:13:59.834" v="53" actId="1076"/>
          <ac:spMkLst>
            <pc:docMk/>
            <pc:sldMk cId="690299999" sldId="257"/>
            <ac:spMk id="3" creationId="{D21BC13E-5B47-6923-C69D-2B3500DB5024}"/>
          </ac:spMkLst>
        </pc:spChg>
      </pc:sldChg>
      <pc:sldChg chg="modSp mod">
        <pc:chgData name="Jack Rivington" userId="58538a02-03e1-45bf-bcbf-5458d3171061" providerId="ADAL" clId="{F71CE7D6-7264-49AD-876C-6D4140E3B204}" dt="2023-09-10T20:39:44.748" v="541" actId="20577"/>
        <pc:sldMkLst>
          <pc:docMk/>
          <pc:sldMk cId="3933505351" sldId="258"/>
        </pc:sldMkLst>
        <pc:spChg chg="mod">
          <ac:chgData name="Jack Rivington" userId="58538a02-03e1-45bf-bcbf-5458d3171061" providerId="ADAL" clId="{F71CE7D6-7264-49AD-876C-6D4140E3B204}" dt="2023-09-10T20:39:44.748" v="541" actId="20577"/>
          <ac:spMkLst>
            <pc:docMk/>
            <pc:sldMk cId="3933505351" sldId="258"/>
            <ac:spMk id="3" creationId="{D21BC13E-5B47-6923-C69D-2B3500DB5024}"/>
          </ac:spMkLst>
        </pc:spChg>
      </pc:sldChg>
      <pc:sldChg chg="modSp add del mod">
        <pc:chgData name="Jack Rivington" userId="58538a02-03e1-45bf-bcbf-5458d3171061" providerId="ADAL" clId="{F71CE7D6-7264-49AD-876C-6D4140E3B204}" dt="2023-09-10T20:36:26.521" v="468" actId="47"/>
        <pc:sldMkLst>
          <pc:docMk/>
          <pc:sldMk cId="9881801" sldId="259"/>
        </pc:sldMkLst>
        <pc:spChg chg="mod">
          <ac:chgData name="Jack Rivington" userId="58538a02-03e1-45bf-bcbf-5458d3171061" providerId="ADAL" clId="{F71CE7D6-7264-49AD-876C-6D4140E3B204}" dt="2023-09-10T17:15:02.367" v="89" actId="20577"/>
          <ac:spMkLst>
            <pc:docMk/>
            <pc:sldMk cId="9881801" sldId="259"/>
            <ac:spMk id="2" creationId="{D1F5494D-ECB8-A361-872A-CD6F17B34AB6}"/>
          </ac:spMkLst>
        </pc:spChg>
        <pc:spChg chg="mod">
          <ac:chgData name="Jack Rivington" userId="58538a02-03e1-45bf-bcbf-5458d3171061" providerId="ADAL" clId="{F71CE7D6-7264-49AD-876C-6D4140E3B204}" dt="2023-09-10T17:15:29.406" v="97" actId="1076"/>
          <ac:spMkLst>
            <pc:docMk/>
            <pc:sldMk cId="9881801" sldId="259"/>
            <ac:spMk id="3" creationId="{D21BC13E-5B47-6923-C69D-2B3500DB5024}"/>
          </ac:spMkLst>
        </pc:spChg>
      </pc:sldChg>
      <pc:sldChg chg="modSp add del mod">
        <pc:chgData name="Jack Rivington" userId="58538a02-03e1-45bf-bcbf-5458d3171061" providerId="ADAL" clId="{F71CE7D6-7264-49AD-876C-6D4140E3B204}" dt="2023-09-10T20:36:26.521" v="468" actId="47"/>
        <pc:sldMkLst>
          <pc:docMk/>
          <pc:sldMk cId="2535083428" sldId="260"/>
        </pc:sldMkLst>
        <pc:spChg chg="mod">
          <ac:chgData name="Jack Rivington" userId="58538a02-03e1-45bf-bcbf-5458d3171061" providerId="ADAL" clId="{F71CE7D6-7264-49AD-876C-6D4140E3B204}" dt="2023-09-10T17:16:03.962" v="166" actId="14100"/>
          <ac:spMkLst>
            <pc:docMk/>
            <pc:sldMk cId="2535083428" sldId="260"/>
            <ac:spMk id="2" creationId="{D1F5494D-ECB8-A361-872A-CD6F17B34AB6}"/>
          </ac:spMkLst>
        </pc:spChg>
        <pc:spChg chg="mod">
          <ac:chgData name="Jack Rivington" userId="58538a02-03e1-45bf-bcbf-5458d3171061" providerId="ADAL" clId="{F71CE7D6-7264-49AD-876C-6D4140E3B204}" dt="2023-09-10T17:22:05.423" v="451" actId="20577"/>
          <ac:spMkLst>
            <pc:docMk/>
            <pc:sldMk cId="2535083428" sldId="260"/>
            <ac:spMk id="3" creationId="{D21BC13E-5B47-6923-C69D-2B3500DB5024}"/>
          </ac:spMkLst>
        </pc:spChg>
      </pc:sldChg>
      <pc:sldChg chg="modSp add del mod">
        <pc:chgData name="Jack Rivington" userId="58538a02-03e1-45bf-bcbf-5458d3171061" providerId="ADAL" clId="{F71CE7D6-7264-49AD-876C-6D4140E3B204}" dt="2023-09-10T20:36:26.521" v="468" actId="47"/>
        <pc:sldMkLst>
          <pc:docMk/>
          <pc:sldMk cId="871931891" sldId="261"/>
        </pc:sldMkLst>
        <pc:spChg chg="mod">
          <ac:chgData name="Jack Rivington" userId="58538a02-03e1-45bf-bcbf-5458d3171061" providerId="ADAL" clId="{F71CE7D6-7264-49AD-876C-6D4140E3B204}" dt="2023-09-10T17:16:31.016" v="187" actId="14100"/>
          <ac:spMkLst>
            <pc:docMk/>
            <pc:sldMk cId="871931891" sldId="261"/>
            <ac:spMk id="2" creationId="{D1F5494D-ECB8-A361-872A-CD6F17B34AB6}"/>
          </ac:spMkLst>
        </pc:spChg>
        <pc:spChg chg="mod">
          <ac:chgData name="Jack Rivington" userId="58538a02-03e1-45bf-bcbf-5458d3171061" providerId="ADAL" clId="{F71CE7D6-7264-49AD-876C-6D4140E3B204}" dt="2023-09-10T17:16:43.420" v="188"/>
          <ac:spMkLst>
            <pc:docMk/>
            <pc:sldMk cId="871931891" sldId="261"/>
            <ac:spMk id="3" creationId="{D21BC13E-5B47-6923-C69D-2B3500DB5024}"/>
          </ac:spMkLst>
        </pc:spChg>
      </pc:sldChg>
      <pc:sldChg chg="modSp add del mod">
        <pc:chgData name="Jack Rivington" userId="58538a02-03e1-45bf-bcbf-5458d3171061" providerId="ADAL" clId="{F71CE7D6-7264-49AD-876C-6D4140E3B204}" dt="2023-09-10T20:36:26.521" v="468" actId="47"/>
        <pc:sldMkLst>
          <pc:docMk/>
          <pc:sldMk cId="1117486619" sldId="262"/>
        </pc:sldMkLst>
        <pc:spChg chg="mod">
          <ac:chgData name="Jack Rivington" userId="58538a02-03e1-45bf-bcbf-5458d3171061" providerId="ADAL" clId="{F71CE7D6-7264-49AD-876C-6D4140E3B204}" dt="2023-09-10T17:17:09.911" v="246" actId="20577"/>
          <ac:spMkLst>
            <pc:docMk/>
            <pc:sldMk cId="1117486619" sldId="262"/>
            <ac:spMk id="2" creationId="{D1F5494D-ECB8-A361-872A-CD6F17B34AB6}"/>
          </ac:spMkLst>
        </pc:spChg>
        <pc:spChg chg="mod">
          <ac:chgData name="Jack Rivington" userId="58538a02-03e1-45bf-bcbf-5458d3171061" providerId="ADAL" clId="{F71CE7D6-7264-49AD-876C-6D4140E3B204}" dt="2023-09-10T17:22:28.561" v="452" actId="20577"/>
          <ac:spMkLst>
            <pc:docMk/>
            <pc:sldMk cId="1117486619" sldId="262"/>
            <ac:spMk id="3" creationId="{D21BC13E-5B47-6923-C69D-2B3500DB5024}"/>
          </ac:spMkLst>
        </pc:spChg>
      </pc:sldChg>
      <pc:sldChg chg="delSp modSp add del mod">
        <pc:chgData name="Jack Rivington" userId="58538a02-03e1-45bf-bcbf-5458d3171061" providerId="ADAL" clId="{F71CE7D6-7264-49AD-876C-6D4140E3B204}" dt="2023-09-10T20:36:26.521" v="468" actId="47"/>
        <pc:sldMkLst>
          <pc:docMk/>
          <pc:sldMk cId="3910912796" sldId="263"/>
        </pc:sldMkLst>
        <pc:spChg chg="del mod">
          <ac:chgData name="Jack Rivington" userId="58538a02-03e1-45bf-bcbf-5458d3171061" providerId="ADAL" clId="{F71CE7D6-7264-49AD-876C-6D4140E3B204}" dt="2023-09-10T17:18:35.399" v="251" actId="21"/>
          <ac:spMkLst>
            <pc:docMk/>
            <pc:sldMk cId="3910912796" sldId="263"/>
            <ac:spMk id="2" creationId="{D1F5494D-ECB8-A361-872A-CD6F17B34AB6}"/>
          </ac:spMkLst>
        </pc:spChg>
        <pc:spChg chg="mod">
          <ac:chgData name="Jack Rivington" userId="58538a02-03e1-45bf-bcbf-5458d3171061" providerId="ADAL" clId="{F71CE7D6-7264-49AD-876C-6D4140E3B204}" dt="2023-09-10T17:19:10.457" v="347" actId="1076"/>
          <ac:spMkLst>
            <pc:docMk/>
            <pc:sldMk cId="3910912796" sldId="263"/>
            <ac:spMk id="3" creationId="{D21BC13E-5B47-6923-C69D-2B3500DB5024}"/>
          </ac:spMkLst>
        </pc:spChg>
      </pc:sldChg>
      <pc:sldChg chg="modSp add del mod">
        <pc:chgData name="Jack Rivington" userId="58538a02-03e1-45bf-bcbf-5458d3171061" providerId="ADAL" clId="{F71CE7D6-7264-49AD-876C-6D4140E3B204}" dt="2023-09-10T20:36:26.521" v="468" actId="47"/>
        <pc:sldMkLst>
          <pc:docMk/>
          <pc:sldMk cId="240509398" sldId="264"/>
        </pc:sldMkLst>
        <pc:spChg chg="mod">
          <ac:chgData name="Jack Rivington" userId="58538a02-03e1-45bf-bcbf-5458d3171061" providerId="ADAL" clId="{F71CE7D6-7264-49AD-876C-6D4140E3B204}" dt="2023-09-10T17:19:30.995" v="362" actId="20577"/>
          <ac:spMkLst>
            <pc:docMk/>
            <pc:sldMk cId="240509398" sldId="264"/>
            <ac:spMk id="2" creationId="{D1F5494D-ECB8-A361-872A-CD6F17B34AB6}"/>
          </ac:spMkLst>
        </pc:spChg>
        <pc:spChg chg="mod">
          <ac:chgData name="Jack Rivington" userId="58538a02-03e1-45bf-bcbf-5458d3171061" providerId="ADAL" clId="{F71CE7D6-7264-49AD-876C-6D4140E3B204}" dt="2023-09-10T17:22:41.470" v="455" actId="20577"/>
          <ac:spMkLst>
            <pc:docMk/>
            <pc:sldMk cId="240509398" sldId="264"/>
            <ac:spMk id="3" creationId="{D21BC13E-5B47-6923-C69D-2B3500DB5024}"/>
          </ac:spMkLst>
        </pc:spChg>
      </pc:sldChg>
      <pc:sldChg chg="modSp add del mod">
        <pc:chgData name="Jack Rivington" userId="58538a02-03e1-45bf-bcbf-5458d3171061" providerId="ADAL" clId="{F71CE7D6-7264-49AD-876C-6D4140E3B204}" dt="2023-09-10T20:36:26.521" v="468" actId="47"/>
        <pc:sldMkLst>
          <pc:docMk/>
          <pc:sldMk cId="1885840240" sldId="265"/>
        </pc:sldMkLst>
        <pc:spChg chg="mod">
          <ac:chgData name="Jack Rivington" userId="58538a02-03e1-45bf-bcbf-5458d3171061" providerId="ADAL" clId="{F71CE7D6-7264-49AD-876C-6D4140E3B204}" dt="2023-09-10T17:20:09.566" v="415" actId="14100"/>
          <ac:spMkLst>
            <pc:docMk/>
            <pc:sldMk cId="1885840240" sldId="265"/>
            <ac:spMk id="2" creationId="{D1F5494D-ECB8-A361-872A-CD6F17B34AB6}"/>
          </ac:spMkLst>
        </pc:spChg>
        <pc:spChg chg="mod">
          <ac:chgData name="Jack Rivington" userId="58538a02-03e1-45bf-bcbf-5458d3171061" providerId="ADAL" clId="{F71CE7D6-7264-49AD-876C-6D4140E3B204}" dt="2023-09-10T17:23:06.370" v="456" actId="20577"/>
          <ac:spMkLst>
            <pc:docMk/>
            <pc:sldMk cId="1885840240" sldId="265"/>
            <ac:spMk id="3" creationId="{D21BC13E-5B47-6923-C69D-2B3500DB5024}"/>
          </ac:spMkLst>
        </pc:spChg>
      </pc:sldChg>
      <pc:sldChg chg="modSp add mod">
        <pc:chgData name="Jack Rivington" userId="58538a02-03e1-45bf-bcbf-5458d3171061" providerId="ADAL" clId="{F71CE7D6-7264-49AD-876C-6D4140E3B204}" dt="2023-09-10T20:43:52.606" v="1119" actId="20577"/>
        <pc:sldMkLst>
          <pc:docMk/>
          <pc:sldMk cId="3699996041" sldId="266"/>
        </pc:sldMkLst>
        <pc:spChg chg="mod">
          <ac:chgData name="Jack Rivington" userId="58538a02-03e1-45bf-bcbf-5458d3171061" providerId="ADAL" clId="{F71CE7D6-7264-49AD-876C-6D4140E3B204}" dt="2023-09-10T20:35:05.547" v="467" actId="14100"/>
          <ac:spMkLst>
            <pc:docMk/>
            <pc:sldMk cId="3699996041" sldId="266"/>
            <ac:spMk id="2" creationId="{D1F5494D-ECB8-A361-872A-CD6F17B34AB6}"/>
          </ac:spMkLst>
        </pc:spChg>
        <pc:spChg chg="mod">
          <ac:chgData name="Jack Rivington" userId="58538a02-03e1-45bf-bcbf-5458d3171061" providerId="ADAL" clId="{F71CE7D6-7264-49AD-876C-6D4140E3B204}" dt="2023-09-10T20:43:52.606" v="1119" actId="20577"/>
          <ac:spMkLst>
            <pc:docMk/>
            <pc:sldMk cId="3699996041" sldId="266"/>
            <ac:spMk id="3" creationId="{D21BC13E-5B47-6923-C69D-2B3500DB5024}"/>
          </ac:spMkLst>
        </pc:spChg>
      </pc:sldChg>
      <pc:sldChg chg="modSp add mod">
        <pc:chgData name="Jack Rivington" userId="58538a02-03e1-45bf-bcbf-5458d3171061" providerId="ADAL" clId="{F71CE7D6-7264-49AD-876C-6D4140E3B204}" dt="2023-09-10T20:46:41.212" v="1259"/>
        <pc:sldMkLst>
          <pc:docMk/>
          <pc:sldMk cId="3374029733" sldId="267"/>
        </pc:sldMkLst>
        <pc:spChg chg="mod">
          <ac:chgData name="Jack Rivington" userId="58538a02-03e1-45bf-bcbf-5458d3171061" providerId="ADAL" clId="{F71CE7D6-7264-49AD-876C-6D4140E3B204}" dt="2023-09-10T20:44:08.339" v="1131" actId="20577"/>
          <ac:spMkLst>
            <pc:docMk/>
            <pc:sldMk cId="3374029733" sldId="267"/>
            <ac:spMk id="2" creationId="{D1F5494D-ECB8-A361-872A-CD6F17B34AB6}"/>
          </ac:spMkLst>
        </pc:spChg>
        <pc:spChg chg="mod">
          <ac:chgData name="Jack Rivington" userId="58538a02-03e1-45bf-bcbf-5458d3171061" providerId="ADAL" clId="{F71CE7D6-7264-49AD-876C-6D4140E3B204}" dt="2023-09-10T20:46:41.212" v="1259"/>
          <ac:spMkLst>
            <pc:docMk/>
            <pc:sldMk cId="3374029733" sldId="267"/>
            <ac:spMk id="3" creationId="{D21BC13E-5B47-6923-C69D-2B3500DB5024}"/>
          </ac:spMkLst>
        </pc:spChg>
      </pc:sldChg>
      <pc:sldChg chg="modSp add mod">
        <pc:chgData name="Jack Rivington" userId="58538a02-03e1-45bf-bcbf-5458d3171061" providerId="ADAL" clId="{F71CE7D6-7264-49AD-876C-6D4140E3B204}" dt="2023-09-10T20:46:36.301" v="1258" actId="20577"/>
        <pc:sldMkLst>
          <pc:docMk/>
          <pc:sldMk cId="2296087632" sldId="268"/>
        </pc:sldMkLst>
        <pc:spChg chg="mod">
          <ac:chgData name="Jack Rivington" userId="58538a02-03e1-45bf-bcbf-5458d3171061" providerId="ADAL" clId="{F71CE7D6-7264-49AD-876C-6D4140E3B204}" dt="2023-09-10T20:45:00.785" v="1199" actId="20577"/>
          <ac:spMkLst>
            <pc:docMk/>
            <pc:sldMk cId="2296087632" sldId="268"/>
            <ac:spMk id="2" creationId="{D1F5494D-ECB8-A361-872A-CD6F17B34AB6}"/>
          </ac:spMkLst>
        </pc:spChg>
        <pc:spChg chg="mod">
          <ac:chgData name="Jack Rivington" userId="58538a02-03e1-45bf-bcbf-5458d3171061" providerId="ADAL" clId="{F71CE7D6-7264-49AD-876C-6D4140E3B204}" dt="2023-09-10T20:46:36.301" v="1258" actId="20577"/>
          <ac:spMkLst>
            <pc:docMk/>
            <pc:sldMk cId="2296087632" sldId="268"/>
            <ac:spMk id="3" creationId="{D21BC13E-5B47-6923-C69D-2B3500DB5024}"/>
          </ac:spMkLst>
        </pc:spChg>
      </pc:sldChg>
      <pc:sldChg chg="modSp add mod">
        <pc:chgData name="Jack Rivington" userId="58538a02-03e1-45bf-bcbf-5458d3171061" providerId="ADAL" clId="{F71CE7D6-7264-49AD-876C-6D4140E3B204}" dt="2023-09-10T20:46:31.066" v="1256"/>
        <pc:sldMkLst>
          <pc:docMk/>
          <pc:sldMk cId="1221802977" sldId="269"/>
        </pc:sldMkLst>
        <pc:spChg chg="mod">
          <ac:chgData name="Jack Rivington" userId="58538a02-03e1-45bf-bcbf-5458d3171061" providerId="ADAL" clId="{F71CE7D6-7264-49AD-876C-6D4140E3B204}" dt="2023-09-10T20:45:22.672" v="1207" actId="20577"/>
          <ac:spMkLst>
            <pc:docMk/>
            <pc:sldMk cId="1221802977" sldId="269"/>
            <ac:spMk id="2" creationId="{D1F5494D-ECB8-A361-872A-CD6F17B34AB6}"/>
          </ac:spMkLst>
        </pc:spChg>
        <pc:spChg chg="mod">
          <ac:chgData name="Jack Rivington" userId="58538a02-03e1-45bf-bcbf-5458d3171061" providerId="ADAL" clId="{F71CE7D6-7264-49AD-876C-6D4140E3B204}" dt="2023-09-10T20:46:31.066" v="1256"/>
          <ac:spMkLst>
            <pc:docMk/>
            <pc:sldMk cId="1221802977" sldId="269"/>
            <ac:spMk id="3" creationId="{D21BC13E-5B47-6923-C69D-2B3500DB5024}"/>
          </ac:spMkLst>
        </pc:spChg>
      </pc:sldChg>
      <pc:sldChg chg="modSp add mod">
        <pc:chgData name="Jack Rivington" userId="58538a02-03e1-45bf-bcbf-5458d3171061" providerId="ADAL" clId="{F71CE7D6-7264-49AD-876C-6D4140E3B204}" dt="2023-09-10T20:46:19.969" v="1255" actId="113"/>
        <pc:sldMkLst>
          <pc:docMk/>
          <pc:sldMk cId="4030904121" sldId="270"/>
        </pc:sldMkLst>
        <pc:spChg chg="mod">
          <ac:chgData name="Jack Rivington" userId="58538a02-03e1-45bf-bcbf-5458d3171061" providerId="ADAL" clId="{F71CE7D6-7264-49AD-876C-6D4140E3B204}" dt="2023-09-10T20:45:43.723" v="1215" actId="20577"/>
          <ac:spMkLst>
            <pc:docMk/>
            <pc:sldMk cId="4030904121" sldId="270"/>
            <ac:spMk id="2" creationId="{D1F5494D-ECB8-A361-872A-CD6F17B34AB6}"/>
          </ac:spMkLst>
        </pc:spChg>
        <pc:spChg chg="mod">
          <ac:chgData name="Jack Rivington" userId="58538a02-03e1-45bf-bcbf-5458d3171061" providerId="ADAL" clId="{F71CE7D6-7264-49AD-876C-6D4140E3B204}" dt="2023-09-10T20:46:19.969" v="1255" actId="113"/>
          <ac:spMkLst>
            <pc:docMk/>
            <pc:sldMk cId="4030904121" sldId="270"/>
            <ac:spMk id="3" creationId="{D21BC13E-5B47-6923-C69D-2B3500DB5024}"/>
          </ac:spMkLst>
        </pc:spChg>
      </pc:sldChg>
      <pc:sldChg chg="modSp add mod">
        <pc:chgData name="Jack Rivington" userId="58538a02-03e1-45bf-bcbf-5458d3171061" providerId="ADAL" clId="{F71CE7D6-7264-49AD-876C-6D4140E3B204}" dt="2023-09-10T20:47:06.263" v="1267" actId="20577"/>
        <pc:sldMkLst>
          <pc:docMk/>
          <pc:sldMk cId="3872637153" sldId="271"/>
        </pc:sldMkLst>
        <pc:spChg chg="mod">
          <ac:chgData name="Jack Rivington" userId="58538a02-03e1-45bf-bcbf-5458d3171061" providerId="ADAL" clId="{F71CE7D6-7264-49AD-876C-6D4140E3B204}" dt="2023-09-10T20:46:53.658" v="1262" actId="20577"/>
          <ac:spMkLst>
            <pc:docMk/>
            <pc:sldMk cId="3872637153" sldId="271"/>
            <ac:spMk id="2" creationId="{D1F5494D-ECB8-A361-872A-CD6F17B34AB6}"/>
          </ac:spMkLst>
        </pc:spChg>
        <pc:spChg chg="mod">
          <ac:chgData name="Jack Rivington" userId="58538a02-03e1-45bf-bcbf-5458d3171061" providerId="ADAL" clId="{F71CE7D6-7264-49AD-876C-6D4140E3B204}" dt="2023-09-10T20:47:06.263" v="1267" actId="20577"/>
          <ac:spMkLst>
            <pc:docMk/>
            <pc:sldMk cId="3872637153" sldId="271"/>
            <ac:spMk id="3" creationId="{D21BC13E-5B47-6923-C69D-2B3500DB5024}"/>
          </ac:spMkLst>
        </pc:spChg>
      </pc:sldChg>
      <pc:sldChg chg="modSp add mod">
        <pc:chgData name="Jack Rivington" userId="58538a02-03e1-45bf-bcbf-5458d3171061" providerId="ADAL" clId="{F71CE7D6-7264-49AD-876C-6D4140E3B204}" dt="2023-09-10T20:47:55.046" v="1278" actId="14100"/>
        <pc:sldMkLst>
          <pc:docMk/>
          <pc:sldMk cId="912615701" sldId="272"/>
        </pc:sldMkLst>
        <pc:spChg chg="mod">
          <ac:chgData name="Jack Rivington" userId="58538a02-03e1-45bf-bcbf-5458d3171061" providerId="ADAL" clId="{F71CE7D6-7264-49AD-876C-6D4140E3B204}" dt="2023-09-10T20:47:15.414" v="1270" actId="20577"/>
          <ac:spMkLst>
            <pc:docMk/>
            <pc:sldMk cId="912615701" sldId="272"/>
            <ac:spMk id="2" creationId="{D1F5494D-ECB8-A361-872A-CD6F17B34AB6}"/>
          </ac:spMkLst>
        </pc:spChg>
        <pc:spChg chg="mod">
          <ac:chgData name="Jack Rivington" userId="58538a02-03e1-45bf-bcbf-5458d3171061" providerId="ADAL" clId="{F71CE7D6-7264-49AD-876C-6D4140E3B204}" dt="2023-09-10T20:47:55.046" v="1278" actId="14100"/>
          <ac:spMkLst>
            <pc:docMk/>
            <pc:sldMk cId="912615701" sldId="272"/>
            <ac:spMk id="3" creationId="{D21BC13E-5B47-6923-C69D-2B3500DB5024}"/>
          </ac:spMkLst>
        </pc:spChg>
      </pc:sldChg>
      <pc:sldChg chg="modSp add mod">
        <pc:chgData name="Jack Rivington" userId="58538a02-03e1-45bf-bcbf-5458d3171061" providerId="ADAL" clId="{F71CE7D6-7264-49AD-876C-6D4140E3B204}" dt="2023-09-10T20:52:54.602" v="1637" actId="20577"/>
        <pc:sldMkLst>
          <pc:docMk/>
          <pc:sldMk cId="1702520642" sldId="273"/>
        </pc:sldMkLst>
        <pc:spChg chg="mod">
          <ac:chgData name="Jack Rivington" userId="58538a02-03e1-45bf-bcbf-5458d3171061" providerId="ADAL" clId="{F71CE7D6-7264-49AD-876C-6D4140E3B204}" dt="2023-09-10T20:48:44.528" v="1285" actId="20577"/>
          <ac:spMkLst>
            <pc:docMk/>
            <pc:sldMk cId="1702520642" sldId="273"/>
            <ac:spMk id="2" creationId="{D1F5494D-ECB8-A361-872A-CD6F17B34AB6}"/>
          </ac:spMkLst>
        </pc:spChg>
        <pc:spChg chg="mod">
          <ac:chgData name="Jack Rivington" userId="58538a02-03e1-45bf-bcbf-5458d3171061" providerId="ADAL" clId="{F71CE7D6-7264-49AD-876C-6D4140E3B204}" dt="2023-09-10T20:52:54.602" v="1637" actId="20577"/>
          <ac:spMkLst>
            <pc:docMk/>
            <pc:sldMk cId="1702520642" sldId="273"/>
            <ac:spMk id="3" creationId="{D21BC13E-5B47-6923-C69D-2B3500DB5024}"/>
          </ac:spMkLst>
        </pc:spChg>
      </pc:sldChg>
      <pc:sldChg chg="modSp add mod">
        <pc:chgData name="Jack Rivington" userId="58538a02-03e1-45bf-bcbf-5458d3171061" providerId="ADAL" clId="{F71CE7D6-7264-49AD-876C-6D4140E3B204}" dt="2023-09-10T20:53:52.413" v="1715" actId="20577"/>
        <pc:sldMkLst>
          <pc:docMk/>
          <pc:sldMk cId="251719476" sldId="274"/>
        </pc:sldMkLst>
        <pc:spChg chg="mod">
          <ac:chgData name="Jack Rivington" userId="58538a02-03e1-45bf-bcbf-5458d3171061" providerId="ADAL" clId="{F71CE7D6-7264-49AD-876C-6D4140E3B204}" dt="2023-09-10T20:53:10.777" v="1664" actId="20577"/>
          <ac:spMkLst>
            <pc:docMk/>
            <pc:sldMk cId="251719476" sldId="274"/>
            <ac:spMk id="2" creationId="{D1F5494D-ECB8-A361-872A-CD6F17B34AB6}"/>
          </ac:spMkLst>
        </pc:spChg>
        <pc:spChg chg="mod">
          <ac:chgData name="Jack Rivington" userId="58538a02-03e1-45bf-bcbf-5458d3171061" providerId="ADAL" clId="{F71CE7D6-7264-49AD-876C-6D4140E3B204}" dt="2023-09-10T20:53:52.413" v="1715" actId="20577"/>
          <ac:spMkLst>
            <pc:docMk/>
            <pc:sldMk cId="251719476" sldId="274"/>
            <ac:spMk id="3" creationId="{D21BC13E-5B47-6923-C69D-2B3500DB5024}"/>
          </ac:spMkLst>
        </pc:spChg>
      </pc:sldChg>
      <pc:sldChg chg="modSp add mod">
        <pc:chgData name="Jack Rivington" userId="58538a02-03e1-45bf-bcbf-5458d3171061" providerId="ADAL" clId="{F71CE7D6-7264-49AD-876C-6D4140E3B204}" dt="2023-09-10T20:54:14.770" v="1740" actId="5793"/>
        <pc:sldMkLst>
          <pc:docMk/>
          <pc:sldMk cId="3681523885" sldId="275"/>
        </pc:sldMkLst>
        <pc:spChg chg="mod">
          <ac:chgData name="Jack Rivington" userId="58538a02-03e1-45bf-bcbf-5458d3171061" providerId="ADAL" clId="{F71CE7D6-7264-49AD-876C-6D4140E3B204}" dt="2023-09-10T20:54:03.117" v="1734" actId="20577"/>
          <ac:spMkLst>
            <pc:docMk/>
            <pc:sldMk cId="3681523885" sldId="275"/>
            <ac:spMk id="2" creationId="{D1F5494D-ECB8-A361-872A-CD6F17B34AB6}"/>
          </ac:spMkLst>
        </pc:spChg>
        <pc:spChg chg="mod">
          <ac:chgData name="Jack Rivington" userId="58538a02-03e1-45bf-bcbf-5458d3171061" providerId="ADAL" clId="{F71CE7D6-7264-49AD-876C-6D4140E3B204}" dt="2023-09-10T20:54:14.770" v="1740" actId="5793"/>
          <ac:spMkLst>
            <pc:docMk/>
            <pc:sldMk cId="3681523885" sldId="275"/>
            <ac:spMk id="3" creationId="{D21BC13E-5B47-6923-C69D-2B3500DB5024}"/>
          </ac:spMkLst>
        </pc:spChg>
      </pc:sldChg>
      <pc:sldChg chg="modSp add mod">
        <pc:chgData name="Jack Rivington" userId="58538a02-03e1-45bf-bcbf-5458d3171061" providerId="ADAL" clId="{F71CE7D6-7264-49AD-876C-6D4140E3B204}" dt="2023-09-10T20:55:47.373" v="1763" actId="20577"/>
        <pc:sldMkLst>
          <pc:docMk/>
          <pc:sldMk cId="3194004640" sldId="276"/>
        </pc:sldMkLst>
        <pc:spChg chg="mod">
          <ac:chgData name="Jack Rivington" userId="58538a02-03e1-45bf-bcbf-5458d3171061" providerId="ADAL" clId="{F71CE7D6-7264-49AD-876C-6D4140E3B204}" dt="2023-09-10T20:54:51.601" v="1758" actId="20577"/>
          <ac:spMkLst>
            <pc:docMk/>
            <pc:sldMk cId="3194004640" sldId="276"/>
            <ac:spMk id="2" creationId="{D1F5494D-ECB8-A361-872A-CD6F17B34AB6}"/>
          </ac:spMkLst>
        </pc:spChg>
        <pc:spChg chg="mod">
          <ac:chgData name="Jack Rivington" userId="58538a02-03e1-45bf-bcbf-5458d3171061" providerId="ADAL" clId="{F71CE7D6-7264-49AD-876C-6D4140E3B204}" dt="2023-09-10T20:55:47.373" v="1763" actId="20577"/>
          <ac:spMkLst>
            <pc:docMk/>
            <pc:sldMk cId="3194004640" sldId="276"/>
            <ac:spMk id="3" creationId="{D21BC13E-5B47-6923-C69D-2B3500DB5024}"/>
          </ac:spMkLst>
        </pc:spChg>
      </pc:sldChg>
      <pc:sldChg chg="modSp add mod">
        <pc:chgData name="Jack Rivington" userId="58538a02-03e1-45bf-bcbf-5458d3171061" providerId="ADAL" clId="{F71CE7D6-7264-49AD-876C-6D4140E3B204}" dt="2023-09-10T20:57:10.207" v="1808" actId="255"/>
        <pc:sldMkLst>
          <pc:docMk/>
          <pc:sldMk cId="1352119236" sldId="277"/>
        </pc:sldMkLst>
        <pc:spChg chg="mod">
          <ac:chgData name="Jack Rivington" userId="58538a02-03e1-45bf-bcbf-5458d3171061" providerId="ADAL" clId="{F71CE7D6-7264-49AD-876C-6D4140E3B204}" dt="2023-09-10T20:56:21.423" v="1796" actId="27636"/>
          <ac:spMkLst>
            <pc:docMk/>
            <pc:sldMk cId="1352119236" sldId="277"/>
            <ac:spMk id="2" creationId="{D1F5494D-ECB8-A361-872A-CD6F17B34AB6}"/>
          </ac:spMkLst>
        </pc:spChg>
        <pc:spChg chg="mod">
          <ac:chgData name="Jack Rivington" userId="58538a02-03e1-45bf-bcbf-5458d3171061" providerId="ADAL" clId="{F71CE7D6-7264-49AD-876C-6D4140E3B204}" dt="2023-09-10T20:57:10.207" v="1808" actId="255"/>
          <ac:spMkLst>
            <pc:docMk/>
            <pc:sldMk cId="1352119236" sldId="277"/>
            <ac:spMk id="3" creationId="{D21BC13E-5B47-6923-C69D-2B3500DB5024}"/>
          </ac:spMkLst>
        </pc:spChg>
      </pc:sldChg>
      <pc:sldChg chg="modSp add mod">
        <pc:chgData name="Jack Rivington" userId="58538a02-03e1-45bf-bcbf-5458d3171061" providerId="ADAL" clId="{F71CE7D6-7264-49AD-876C-6D4140E3B204}" dt="2023-09-10T20:58:03.920" v="1853" actId="14100"/>
        <pc:sldMkLst>
          <pc:docMk/>
          <pc:sldMk cId="888542413" sldId="278"/>
        </pc:sldMkLst>
        <pc:spChg chg="mod">
          <ac:chgData name="Jack Rivington" userId="58538a02-03e1-45bf-bcbf-5458d3171061" providerId="ADAL" clId="{F71CE7D6-7264-49AD-876C-6D4140E3B204}" dt="2023-09-10T20:57:35.809" v="1844" actId="20577"/>
          <ac:spMkLst>
            <pc:docMk/>
            <pc:sldMk cId="888542413" sldId="278"/>
            <ac:spMk id="2" creationId="{D1F5494D-ECB8-A361-872A-CD6F17B34AB6}"/>
          </ac:spMkLst>
        </pc:spChg>
        <pc:spChg chg="mod">
          <ac:chgData name="Jack Rivington" userId="58538a02-03e1-45bf-bcbf-5458d3171061" providerId="ADAL" clId="{F71CE7D6-7264-49AD-876C-6D4140E3B204}" dt="2023-09-10T20:58:03.920" v="1853" actId="14100"/>
          <ac:spMkLst>
            <pc:docMk/>
            <pc:sldMk cId="888542413" sldId="278"/>
            <ac:spMk id="3" creationId="{D21BC13E-5B47-6923-C69D-2B3500DB5024}"/>
          </ac:spMkLst>
        </pc:spChg>
      </pc:sldChg>
      <pc:sldChg chg="modSp add mod">
        <pc:chgData name="Jack Rivington" userId="58538a02-03e1-45bf-bcbf-5458d3171061" providerId="ADAL" clId="{F71CE7D6-7264-49AD-876C-6D4140E3B204}" dt="2023-09-10T20:59:15.029" v="1879" actId="20577"/>
        <pc:sldMkLst>
          <pc:docMk/>
          <pc:sldMk cId="2209670005" sldId="279"/>
        </pc:sldMkLst>
        <pc:spChg chg="mod">
          <ac:chgData name="Jack Rivington" userId="58538a02-03e1-45bf-bcbf-5458d3171061" providerId="ADAL" clId="{F71CE7D6-7264-49AD-876C-6D4140E3B204}" dt="2023-09-10T20:59:15.029" v="1879" actId="20577"/>
          <ac:spMkLst>
            <pc:docMk/>
            <pc:sldMk cId="2209670005" sldId="279"/>
            <ac:spMk id="2" creationId="{D1F5494D-ECB8-A361-872A-CD6F17B34AB6}"/>
          </ac:spMkLst>
        </pc:spChg>
        <pc:spChg chg="mod">
          <ac:chgData name="Jack Rivington" userId="58538a02-03e1-45bf-bcbf-5458d3171061" providerId="ADAL" clId="{F71CE7D6-7264-49AD-876C-6D4140E3B204}" dt="2023-09-10T20:58:42.645" v="1877" actId="313"/>
          <ac:spMkLst>
            <pc:docMk/>
            <pc:sldMk cId="2209670005" sldId="279"/>
            <ac:spMk id="3" creationId="{D21BC13E-5B47-6923-C69D-2B3500DB5024}"/>
          </ac:spMkLst>
        </pc:spChg>
      </pc:sldChg>
      <pc:sldChg chg="modSp add mod">
        <pc:chgData name="Jack Rivington" userId="58538a02-03e1-45bf-bcbf-5458d3171061" providerId="ADAL" clId="{F71CE7D6-7264-49AD-876C-6D4140E3B204}" dt="2023-09-10T21:01:17.841" v="2067" actId="14100"/>
        <pc:sldMkLst>
          <pc:docMk/>
          <pc:sldMk cId="3122620061" sldId="280"/>
        </pc:sldMkLst>
        <pc:spChg chg="mod">
          <ac:chgData name="Jack Rivington" userId="58538a02-03e1-45bf-bcbf-5458d3171061" providerId="ADAL" clId="{F71CE7D6-7264-49AD-876C-6D4140E3B204}" dt="2023-09-10T21:01:14.172" v="2065" actId="20577"/>
          <ac:spMkLst>
            <pc:docMk/>
            <pc:sldMk cId="3122620061" sldId="280"/>
            <ac:spMk id="2" creationId="{D1F5494D-ECB8-A361-872A-CD6F17B34AB6}"/>
          </ac:spMkLst>
        </pc:spChg>
        <pc:spChg chg="mod">
          <ac:chgData name="Jack Rivington" userId="58538a02-03e1-45bf-bcbf-5458d3171061" providerId="ADAL" clId="{F71CE7D6-7264-49AD-876C-6D4140E3B204}" dt="2023-09-10T21:01:17.841" v="2067" actId="14100"/>
          <ac:spMkLst>
            <pc:docMk/>
            <pc:sldMk cId="3122620061" sldId="280"/>
            <ac:spMk id="3" creationId="{D21BC13E-5B47-6923-C69D-2B3500DB5024}"/>
          </ac:spMkLst>
        </pc:spChg>
      </pc:sldChg>
      <pc:sldChg chg="modSp add mod">
        <pc:chgData name="Jack Rivington" userId="58538a02-03e1-45bf-bcbf-5458d3171061" providerId="ADAL" clId="{F71CE7D6-7264-49AD-876C-6D4140E3B204}" dt="2023-09-10T21:05:11.432" v="2093" actId="14100"/>
        <pc:sldMkLst>
          <pc:docMk/>
          <pc:sldMk cId="432731080" sldId="281"/>
        </pc:sldMkLst>
        <pc:spChg chg="mod">
          <ac:chgData name="Jack Rivington" userId="58538a02-03e1-45bf-bcbf-5458d3171061" providerId="ADAL" clId="{F71CE7D6-7264-49AD-876C-6D4140E3B204}" dt="2023-09-10T21:04:06.025" v="2082" actId="20577"/>
          <ac:spMkLst>
            <pc:docMk/>
            <pc:sldMk cId="432731080" sldId="281"/>
            <ac:spMk id="2" creationId="{D1F5494D-ECB8-A361-872A-CD6F17B34AB6}"/>
          </ac:spMkLst>
        </pc:spChg>
        <pc:spChg chg="mod">
          <ac:chgData name="Jack Rivington" userId="58538a02-03e1-45bf-bcbf-5458d3171061" providerId="ADAL" clId="{F71CE7D6-7264-49AD-876C-6D4140E3B204}" dt="2023-09-10T21:05:11.432" v="2093" actId="14100"/>
          <ac:spMkLst>
            <pc:docMk/>
            <pc:sldMk cId="432731080" sldId="281"/>
            <ac:spMk id="3" creationId="{D21BC13E-5B47-6923-C69D-2B3500DB5024}"/>
          </ac:spMkLst>
        </pc:spChg>
      </pc:sldChg>
    </pc:docChg>
  </pc:docChgLst>
  <pc:docChgLst>
    <pc:chgData name="Jack Rivington" userId="58538a02-03e1-45bf-bcbf-5458d3171061" providerId="ADAL" clId="{A1DD1D92-2CCC-4F98-8EE4-DE17D9871F5B}"/>
    <pc:docChg chg="undo custSel addSld delSld modSld sldOrd">
      <pc:chgData name="Jack Rivington" userId="58538a02-03e1-45bf-bcbf-5458d3171061" providerId="ADAL" clId="{A1DD1D92-2CCC-4F98-8EE4-DE17D9871F5B}" dt="2023-09-10T17:09:29.015" v="314" actId="20577"/>
      <pc:docMkLst>
        <pc:docMk/>
      </pc:docMkLst>
      <pc:sldChg chg="modSp mod">
        <pc:chgData name="Jack Rivington" userId="58538a02-03e1-45bf-bcbf-5458d3171061" providerId="ADAL" clId="{A1DD1D92-2CCC-4F98-8EE4-DE17D9871F5B}" dt="2023-09-10T17:00:52.337" v="126" actId="20577"/>
        <pc:sldMkLst>
          <pc:docMk/>
          <pc:sldMk cId="4183104164" sldId="279"/>
        </pc:sldMkLst>
        <pc:spChg chg="mod">
          <ac:chgData name="Jack Rivington" userId="58538a02-03e1-45bf-bcbf-5458d3171061" providerId="ADAL" clId="{A1DD1D92-2CCC-4F98-8EE4-DE17D9871F5B}" dt="2023-09-10T17:00:52.337" v="126" actId="20577"/>
          <ac:spMkLst>
            <pc:docMk/>
            <pc:sldMk cId="4183104164" sldId="279"/>
            <ac:spMk id="3" creationId="{D21BC13E-5B47-6923-C69D-2B3500DB5024}"/>
          </ac:spMkLst>
        </pc:spChg>
      </pc:sldChg>
      <pc:sldChg chg="modSp mod">
        <pc:chgData name="Jack Rivington" userId="58538a02-03e1-45bf-bcbf-5458d3171061" providerId="ADAL" clId="{A1DD1D92-2CCC-4F98-8EE4-DE17D9871F5B}" dt="2023-09-10T17:02:56.492" v="153" actId="20577"/>
        <pc:sldMkLst>
          <pc:docMk/>
          <pc:sldMk cId="2583264060" sldId="280"/>
        </pc:sldMkLst>
        <pc:spChg chg="mod">
          <ac:chgData name="Jack Rivington" userId="58538a02-03e1-45bf-bcbf-5458d3171061" providerId="ADAL" clId="{A1DD1D92-2CCC-4F98-8EE4-DE17D9871F5B}" dt="2023-09-10T17:02:56.492" v="153" actId="20577"/>
          <ac:spMkLst>
            <pc:docMk/>
            <pc:sldMk cId="2583264060" sldId="280"/>
            <ac:spMk id="3" creationId="{D21BC13E-5B47-6923-C69D-2B3500DB5024}"/>
          </ac:spMkLst>
        </pc:spChg>
      </pc:sldChg>
      <pc:sldChg chg="modSp mod">
        <pc:chgData name="Jack Rivington" userId="58538a02-03e1-45bf-bcbf-5458d3171061" providerId="ADAL" clId="{A1DD1D92-2CCC-4F98-8EE4-DE17D9871F5B}" dt="2023-09-10T17:02:49.296" v="151" actId="20577"/>
        <pc:sldMkLst>
          <pc:docMk/>
          <pc:sldMk cId="1864009668" sldId="281"/>
        </pc:sldMkLst>
        <pc:spChg chg="mod">
          <ac:chgData name="Jack Rivington" userId="58538a02-03e1-45bf-bcbf-5458d3171061" providerId="ADAL" clId="{A1DD1D92-2CCC-4F98-8EE4-DE17D9871F5B}" dt="2023-09-10T17:02:49.296" v="151" actId="20577"/>
          <ac:spMkLst>
            <pc:docMk/>
            <pc:sldMk cId="1864009668" sldId="281"/>
            <ac:spMk id="3" creationId="{D21BC13E-5B47-6923-C69D-2B3500DB5024}"/>
          </ac:spMkLst>
        </pc:spChg>
      </pc:sldChg>
      <pc:sldChg chg="modSp mod">
        <pc:chgData name="Jack Rivington" userId="58538a02-03e1-45bf-bcbf-5458d3171061" providerId="ADAL" clId="{A1DD1D92-2CCC-4F98-8EE4-DE17D9871F5B}" dt="2023-09-10T17:02:39.808" v="149" actId="20577"/>
        <pc:sldMkLst>
          <pc:docMk/>
          <pc:sldMk cId="3603659796" sldId="282"/>
        </pc:sldMkLst>
        <pc:spChg chg="mod">
          <ac:chgData name="Jack Rivington" userId="58538a02-03e1-45bf-bcbf-5458d3171061" providerId="ADAL" clId="{A1DD1D92-2CCC-4F98-8EE4-DE17D9871F5B}" dt="2023-09-10T17:02:39.808" v="149" actId="20577"/>
          <ac:spMkLst>
            <pc:docMk/>
            <pc:sldMk cId="3603659796" sldId="282"/>
            <ac:spMk id="3" creationId="{D21BC13E-5B47-6923-C69D-2B3500DB5024}"/>
          </ac:spMkLst>
        </pc:spChg>
      </pc:sldChg>
      <pc:sldChg chg="modSp mod">
        <pc:chgData name="Jack Rivington" userId="58538a02-03e1-45bf-bcbf-5458d3171061" providerId="ADAL" clId="{A1DD1D92-2CCC-4F98-8EE4-DE17D9871F5B}" dt="2023-09-10T17:04:19.199" v="167" actId="20577"/>
        <pc:sldMkLst>
          <pc:docMk/>
          <pc:sldMk cId="4026480759" sldId="283"/>
        </pc:sldMkLst>
        <pc:spChg chg="mod">
          <ac:chgData name="Jack Rivington" userId="58538a02-03e1-45bf-bcbf-5458d3171061" providerId="ADAL" clId="{A1DD1D92-2CCC-4F98-8EE4-DE17D9871F5B}" dt="2023-09-10T17:04:19.199" v="167" actId="20577"/>
          <ac:spMkLst>
            <pc:docMk/>
            <pc:sldMk cId="4026480759" sldId="283"/>
            <ac:spMk id="3" creationId="{D21BC13E-5B47-6923-C69D-2B3500DB5024}"/>
          </ac:spMkLst>
        </pc:spChg>
      </pc:sldChg>
      <pc:sldChg chg="modSp mod">
        <pc:chgData name="Jack Rivington" userId="58538a02-03e1-45bf-bcbf-5458d3171061" providerId="ADAL" clId="{A1DD1D92-2CCC-4F98-8EE4-DE17D9871F5B}" dt="2023-09-10T17:05:00.138" v="173" actId="20577"/>
        <pc:sldMkLst>
          <pc:docMk/>
          <pc:sldMk cId="2462688878" sldId="284"/>
        </pc:sldMkLst>
        <pc:spChg chg="mod">
          <ac:chgData name="Jack Rivington" userId="58538a02-03e1-45bf-bcbf-5458d3171061" providerId="ADAL" clId="{A1DD1D92-2CCC-4F98-8EE4-DE17D9871F5B}" dt="2023-09-10T17:05:00.138" v="173" actId="20577"/>
          <ac:spMkLst>
            <pc:docMk/>
            <pc:sldMk cId="2462688878" sldId="284"/>
            <ac:spMk id="3" creationId="{D21BC13E-5B47-6923-C69D-2B3500DB5024}"/>
          </ac:spMkLst>
        </pc:spChg>
      </pc:sldChg>
      <pc:sldChg chg="delSp modSp add mod">
        <pc:chgData name="Jack Rivington" userId="58538a02-03e1-45bf-bcbf-5458d3171061" providerId="ADAL" clId="{A1DD1D92-2CCC-4F98-8EE4-DE17D9871F5B}" dt="2023-09-10T17:07:15.302" v="269" actId="20577"/>
        <pc:sldMkLst>
          <pc:docMk/>
          <pc:sldMk cId="781991318" sldId="285"/>
        </pc:sldMkLst>
        <pc:spChg chg="del mod">
          <ac:chgData name="Jack Rivington" userId="58538a02-03e1-45bf-bcbf-5458d3171061" providerId="ADAL" clId="{A1DD1D92-2CCC-4F98-8EE4-DE17D9871F5B}" dt="2023-09-10T17:06:22.259" v="176" actId="21"/>
          <ac:spMkLst>
            <pc:docMk/>
            <pc:sldMk cId="781991318" sldId="285"/>
            <ac:spMk id="2" creationId="{D1F5494D-ECB8-A361-872A-CD6F17B34AB6}"/>
          </ac:spMkLst>
        </pc:spChg>
        <pc:spChg chg="mod">
          <ac:chgData name="Jack Rivington" userId="58538a02-03e1-45bf-bcbf-5458d3171061" providerId="ADAL" clId="{A1DD1D92-2CCC-4F98-8EE4-DE17D9871F5B}" dt="2023-09-10T17:07:15.302" v="269" actId="20577"/>
          <ac:spMkLst>
            <pc:docMk/>
            <pc:sldMk cId="781991318" sldId="285"/>
            <ac:spMk id="3" creationId="{D21BC13E-5B47-6923-C69D-2B3500DB5024}"/>
          </ac:spMkLst>
        </pc:spChg>
      </pc:sldChg>
      <pc:sldChg chg="add del">
        <pc:chgData name="Jack Rivington" userId="58538a02-03e1-45bf-bcbf-5458d3171061" providerId="ADAL" clId="{A1DD1D92-2CCC-4F98-8EE4-DE17D9871F5B}" dt="2023-09-10T17:07:33.486" v="271" actId="2696"/>
        <pc:sldMkLst>
          <pc:docMk/>
          <pc:sldMk cId="1809024049" sldId="286"/>
        </pc:sldMkLst>
      </pc:sldChg>
      <pc:sldChg chg="modSp add mod ord">
        <pc:chgData name="Jack Rivington" userId="58538a02-03e1-45bf-bcbf-5458d3171061" providerId="ADAL" clId="{A1DD1D92-2CCC-4F98-8EE4-DE17D9871F5B}" dt="2023-09-10T17:09:29.015" v="314" actId="20577"/>
        <pc:sldMkLst>
          <pc:docMk/>
          <pc:sldMk cId="2950041067" sldId="286"/>
        </pc:sldMkLst>
        <pc:spChg chg="mod">
          <ac:chgData name="Jack Rivington" userId="58538a02-03e1-45bf-bcbf-5458d3171061" providerId="ADAL" clId="{A1DD1D92-2CCC-4F98-8EE4-DE17D9871F5B}" dt="2023-09-10T17:07:55.874" v="288" actId="20577"/>
          <ac:spMkLst>
            <pc:docMk/>
            <pc:sldMk cId="2950041067" sldId="286"/>
            <ac:spMk id="2" creationId="{D1F5494D-ECB8-A361-872A-CD6F17B34AB6}"/>
          </ac:spMkLst>
        </pc:spChg>
        <pc:spChg chg="mod">
          <ac:chgData name="Jack Rivington" userId="58538a02-03e1-45bf-bcbf-5458d3171061" providerId="ADAL" clId="{A1DD1D92-2CCC-4F98-8EE4-DE17D9871F5B}" dt="2023-09-10T17:09:29.015" v="314" actId="20577"/>
          <ac:spMkLst>
            <pc:docMk/>
            <pc:sldMk cId="2950041067" sldId="286"/>
            <ac:spMk id="3" creationId="{D21BC13E-5B47-6923-C69D-2B3500DB5024}"/>
          </ac:spMkLst>
        </pc:spChg>
      </pc:sldChg>
    </pc:docChg>
  </pc:docChgLst>
  <pc:docChgLst>
    <pc:chgData name="Jack Rivington" userId="58538a02-03e1-45bf-bcbf-5458d3171061" providerId="ADAL" clId="{DAB6C8C4-D52F-4238-847F-F1E5BDB94F5A}"/>
    <pc:docChg chg="undo custSel addSld delSld">
      <pc:chgData name="Jack Rivington" userId="58538a02-03e1-45bf-bcbf-5458d3171061" providerId="ADAL" clId="{DAB6C8C4-D52F-4238-847F-F1E5BDB94F5A}" dt="2023-09-10T17:11:19.413" v="2" actId="47"/>
      <pc:docMkLst>
        <pc:docMk/>
      </pc:docMkLst>
      <pc:sldChg chg="add del">
        <pc:chgData name="Jack Rivington" userId="58538a02-03e1-45bf-bcbf-5458d3171061" providerId="ADAL" clId="{DAB6C8C4-D52F-4238-847F-F1E5BDB94F5A}" dt="2023-09-10T17:11:15.776" v="1" actId="47"/>
        <pc:sldMkLst>
          <pc:docMk/>
          <pc:sldMk cId="3933505351" sldId="258"/>
        </pc:sldMkLst>
      </pc:sldChg>
      <pc:sldChg chg="add del">
        <pc:chgData name="Jack Rivington" userId="58538a02-03e1-45bf-bcbf-5458d3171061" providerId="ADAL" clId="{DAB6C8C4-D52F-4238-847F-F1E5BDB94F5A}" dt="2023-09-10T17:11:19.413" v="2" actId="47"/>
        <pc:sldMkLst>
          <pc:docMk/>
          <pc:sldMk cId="4209042101" sldId="259"/>
        </pc:sldMkLst>
      </pc:sldChg>
      <pc:sldChg chg="add del">
        <pc:chgData name="Jack Rivington" userId="58538a02-03e1-45bf-bcbf-5458d3171061" providerId="ADAL" clId="{DAB6C8C4-D52F-4238-847F-F1E5BDB94F5A}" dt="2023-09-10T17:11:19.413" v="2" actId="47"/>
        <pc:sldMkLst>
          <pc:docMk/>
          <pc:sldMk cId="2785373165" sldId="260"/>
        </pc:sldMkLst>
      </pc:sldChg>
      <pc:sldChg chg="add del">
        <pc:chgData name="Jack Rivington" userId="58538a02-03e1-45bf-bcbf-5458d3171061" providerId="ADAL" clId="{DAB6C8C4-D52F-4238-847F-F1E5BDB94F5A}" dt="2023-09-10T17:11:19.413" v="2" actId="47"/>
        <pc:sldMkLst>
          <pc:docMk/>
          <pc:sldMk cId="3395567701" sldId="261"/>
        </pc:sldMkLst>
      </pc:sldChg>
      <pc:sldChg chg="add del">
        <pc:chgData name="Jack Rivington" userId="58538a02-03e1-45bf-bcbf-5458d3171061" providerId="ADAL" clId="{DAB6C8C4-D52F-4238-847F-F1E5BDB94F5A}" dt="2023-09-10T17:11:19.413" v="2" actId="47"/>
        <pc:sldMkLst>
          <pc:docMk/>
          <pc:sldMk cId="2331586409" sldId="262"/>
        </pc:sldMkLst>
      </pc:sldChg>
      <pc:sldChg chg="add del">
        <pc:chgData name="Jack Rivington" userId="58538a02-03e1-45bf-bcbf-5458d3171061" providerId="ADAL" clId="{DAB6C8C4-D52F-4238-847F-F1E5BDB94F5A}" dt="2023-09-10T17:11:19.413" v="2" actId="47"/>
        <pc:sldMkLst>
          <pc:docMk/>
          <pc:sldMk cId="801669579" sldId="263"/>
        </pc:sldMkLst>
      </pc:sldChg>
      <pc:sldChg chg="add del">
        <pc:chgData name="Jack Rivington" userId="58538a02-03e1-45bf-bcbf-5458d3171061" providerId="ADAL" clId="{DAB6C8C4-D52F-4238-847F-F1E5BDB94F5A}" dt="2023-09-10T17:11:19.413" v="2" actId="47"/>
        <pc:sldMkLst>
          <pc:docMk/>
          <pc:sldMk cId="1751697657" sldId="264"/>
        </pc:sldMkLst>
      </pc:sldChg>
      <pc:sldChg chg="add del">
        <pc:chgData name="Jack Rivington" userId="58538a02-03e1-45bf-bcbf-5458d3171061" providerId="ADAL" clId="{DAB6C8C4-D52F-4238-847F-F1E5BDB94F5A}" dt="2023-09-10T17:11:19.413" v="2" actId="47"/>
        <pc:sldMkLst>
          <pc:docMk/>
          <pc:sldMk cId="3138453137" sldId="265"/>
        </pc:sldMkLst>
      </pc:sldChg>
      <pc:sldChg chg="add del">
        <pc:chgData name="Jack Rivington" userId="58538a02-03e1-45bf-bcbf-5458d3171061" providerId="ADAL" clId="{DAB6C8C4-D52F-4238-847F-F1E5BDB94F5A}" dt="2023-09-10T17:11:19.413" v="2" actId="47"/>
        <pc:sldMkLst>
          <pc:docMk/>
          <pc:sldMk cId="1334412616" sldId="266"/>
        </pc:sldMkLst>
      </pc:sldChg>
      <pc:sldChg chg="add del">
        <pc:chgData name="Jack Rivington" userId="58538a02-03e1-45bf-bcbf-5458d3171061" providerId="ADAL" clId="{DAB6C8C4-D52F-4238-847F-F1E5BDB94F5A}" dt="2023-09-10T17:11:19.413" v="2" actId="47"/>
        <pc:sldMkLst>
          <pc:docMk/>
          <pc:sldMk cId="3512214030" sldId="268"/>
        </pc:sldMkLst>
      </pc:sldChg>
      <pc:sldChg chg="add del">
        <pc:chgData name="Jack Rivington" userId="58538a02-03e1-45bf-bcbf-5458d3171061" providerId="ADAL" clId="{DAB6C8C4-D52F-4238-847F-F1E5BDB94F5A}" dt="2023-09-10T17:11:19.413" v="2" actId="47"/>
        <pc:sldMkLst>
          <pc:docMk/>
          <pc:sldMk cId="3661654981" sldId="269"/>
        </pc:sldMkLst>
      </pc:sldChg>
      <pc:sldChg chg="add del">
        <pc:chgData name="Jack Rivington" userId="58538a02-03e1-45bf-bcbf-5458d3171061" providerId="ADAL" clId="{DAB6C8C4-D52F-4238-847F-F1E5BDB94F5A}" dt="2023-09-10T17:11:19.413" v="2" actId="47"/>
        <pc:sldMkLst>
          <pc:docMk/>
          <pc:sldMk cId="2794004542" sldId="270"/>
        </pc:sldMkLst>
      </pc:sldChg>
      <pc:sldChg chg="add del">
        <pc:chgData name="Jack Rivington" userId="58538a02-03e1-45bf-bcbf-5458d3171061" providerId="ADAL" clId="{DAB6C8C4-D52F-4238-847F-F1E5BDB94F5A}" dt="2023-09-10T17:11:19.413" v="2" actId="47"/>
        <pc:sldMkLst>
          <pc:docMk/>
          <pc:sldMk cId="2974774602" sldId="271"/>
        </pc:sldMkLst>
      </pc:sldChg>
      <pc:sldChg chg="add del">
        <pc:chgData name="Jack Rivington" userId="58538a02-03e1-45bf-bcbf-5458d3171061" providerId="ADAL" clId="{DAB6C8C4-D52F-4238-847F-F1E5BDB94F5A}" dt="2023-09-10T17:11:19.413" v="2" actId="47"/>
        <pc:sldMkLst>
          <pc:docMk/>
          <pc:sldMk cId="1890427658" sldId="272"/>
        </pc:sldMkLst>
      </pc:sldChg>
      <pc:sldChg chg="add del">
        <pc:chgData name="Jack Rivington" userId="58538a02-03e1-45bf-bcbf-5458d3171061" providerId="ADAL" clId="{DAB6C8C4-D52F-4238-847F-F1E5BDB94F5A}" dt="2023-09-10T17:11:19.413" v="2" actId="47"/>
        <pc:sldMkLst>
          <pc:docMk/>
          <pc:sldMk cId="2155064137" sldId="273"/>
        </pc:sldMkLst>
      </pc:sldChg>
      <pc:sldChg chg="add del">
        <pc:chgData name="Jack Rivington" userId="58538a02-03e1-45bf-bcbf-5458d3171061" providerId="ADAL" clId="{DAB6C8C4-D52F-4238-847F-F1E5BDB94F5A}" dt="2023-09-10T17:11:19.413" v="2" actId="47"/>
        <pc:sldMkLst>
          <pc:docMk/>
          <pc:sldMk cId="3868304779" sldId="274"/>
        </pc:sldMkLst>
      </pc:sldChg>
      <pc:sldChg chg="add del">
        <pc:chgData name="Jack Rivington" userId="58538a02-03e1-45bf-bcbf-5458d3171061" providerId="ADAL" clId="{DAB6C8C4-D52F-4238-847F-F1E5BDB94F5A}" dt="2023-09-10T17:11:19.413" v="2" actId="47"/>
        <pc:sldMkLst>
          <pc:docMk/>
          <pc:sldMk cId="3168531180" sldId="275"/>
        </pc:sldMkLst>
      </pc:sldChg>
      <pc:sldChg chg="add del">
        <pc:chgData name="Jack Rivington" userId="58538a02-03e1-45bf-bcbf-5458d3171061" providerId="ADAL" clId="{DAB6C8C4-D52F-4238-847F-F1E5BDB94F5A}" dt="2023-09-10T17:11:19.413" v="2" actId="47"/>
        <pc:sldMkLst>
          <pc:docMk/>
          <pc:sldMk cId="2480784259" sldId="276"/>
        </pc:sldMkLst>
      </pc:sldChg>
      <pc:sldChg chg="add del">
        <pc:chgData name="Jack Rivington" userId="58538a02-03e1-45bf-bcbf-5458d3171061" providerId="ADAL" clId="{DAB6C8C4-D52F-4238-847F-F1E5BDB94F5A}" dt="2023-09-10T17:11:19.413" v="2" actId="47"/>
        <pc:sldMkLst>
          <pc:docMk/>
          <pc:sldMk cId="2750529293" sldId="277"/>
        </pc:sldMkLst>
      </pc:sldChg>
      <pc:sldChg chg="add del">
        <pc:chgData name="Jack Rivington" userId="58538a02-03e1-45bf-bcbf-5458d3171061" providerId="ADAL" clId="{DAB6C8C4-D52F-4238-847F-F1E5BDB94F5A}" dt="2023-09-10T17:11:19.413" v="2" actId="47"/>
        <pc:sldMkLst>
          <pc:docMk/>
          <pc:sldMk cId="4183104164" sldId="279"/>
        </pc:sldMkLst>
      </pc:sldChg>
      <pc:sldChg chg="add del">
        <pc:chgData name="Jack Rivington" userId="58538a02-03e1-45bf-bcbf-5458d3171061" providerId="ADAL" clId="{DAB6C8C4-D52F-4238-847F-F1E5BDB94F5A}" dt="2023-09-10T17:11:19.413" v="2" actId="47"/>
        <pc:sldMkLst>
          <pc:docMk/>
          <pc:sldMk cId="2583264060" sldId="280"/>
        </pc:sldMkLst>
      </pc:sldChg>
      <pc:sldChg chg="add del">
        <pc:chgData name="Jack Rivington" userId="58538a02-03e1-45bf-bcbf-5458d3171061" providerId="ADAL" clId="{DAB6C8C4-D52F-4238-847F-F1E5BDB94F5A}" dt="2023-09-10T17:11:19.413" v="2" actId="47"/>
        <pc:sldMkLst>
          <pc:docMk/>
          <pc:sldMk cId="1864009668" sldId="281"/>
        </pc:sldMkLst>
      </pc:sldChg>
      <pc:sldChg chg="add del">
        <pc:chgData name="Jack Rivington" userId="58538a02-03e1-45bf-bcbf-5458d3171061" providerId="ADAL" clId="{DAB6C8C4-D52F-4238-847F-F1E5BDB94F5A}" dt="2023-09-10T17:11:19.413" v="2" actId="47"/>
        <pc:sldMkLst>
          <pc:docMk/>
          <pc:sldMk cId="3603659796" sldId="282"/>
        </pc:sldMkLst>
      </pc:sldChg>
      <pc:sldChg chg="add del">
        <pc:chgData name="Jack Rivington" userId="58538a02-03e1-45bf-bcbf-5458d3171061" providerId="ADAL" clId="{DAB6C8C4-D52F-4238-847F-F1E5BDB94F5A}" dt="2023-09-10T17:11:19.413" v="2" actId="47"/>
        <pc:sldMkLst>
          <pc:docMk/>
          <pc:sldMk cId="4026480759" sldId="283"/>
        </pc:sldMkLst>
      </pc:sldChg>
      <pc:sldChg chg="add del">
        <pc:chgData name="Jack Rivington" userId="58538a02-03e1-45bf-bcbf-5458d3171061" providerId="ADAL" clId="{DAB6C8C4-D52F-4238-847F-F1E5BDB94F5A}" dt="2023-09-10T17:11:19.413" v="2" actId="47"/>
        <pc:sldMkLst>
          <pc:docMk/>
          <pc:sldMk cId="2462688878" sldId="284"/>
        </pc:sldMkLst>
      </pc:sldChg>
      <pc:sldChg chg="add del">
        <pc:chgData name="Jack Rivington" userId="58538a02-03e1-45bf-bcbf-5458d3171061" providerId="ADAL" clId="{DAB6C8C4-D52F-4238-847F-F1E5BDB94F5A}" dt="2023-09-10T17:11:19.413" v="2" actId="47"/>
        <pc:sldMkLst>
          <pc:docMk/>
          <pc:sldMk cId="781991318" sldId="285"/>
        </pc:sldMkLst>
      </pc:sldChg>
      <pc:sldChg chg="add del">
        <pc:chgData name="Jack Rivington" userId="58538a02-03e1-45bf-bcbf-5458d3171061" providerId="ADAL" clId="{DAB6C8C4-D52F-4238-847F-F1E5BDB94F5A}" dt="2023-09-10T17:11:19.413" v="2" actId="47"/>
        <pc:sldMkLst>
          <pc:docMk/>
          <pc:sldMk cId="2950041067" sldId="28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732C8-FF22-842D-0BEB-42999D27AC7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698C737-B841-3BA8-7C2B-3A3189A26F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3866DB5-9A59-1BBB-BC1B-C7DA7E0CFB7D}"/>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5" name="Footer Placeholder 4">
            <a:extLst>
              <a:ext uri="{FF2B5EF4-FFF2-40B4-BE49-F238E27FC236}">
                <a16:creationId xmlns:a16="http://schemas.microsoft.com/office/drawing/2014/main" id="{9BCAC1C2-72EB-C943-9BC4-A34D989EF3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56745F-E1E6-EB50-59AE-01E46373F6E1}"/>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51301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4F0FA-F7B2-2AD1-E651-45708CBD73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CAD36DE-BF44-CF84-DAF4-3CE94D1EBF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67BC43B-2806-2A4F-3B7C-370A7F9FB024}"/>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5" name="Footer Placeholder 4">
            <a:extLst>
              <a:ext uri="{FF2B5EF4-FFF2-40B4-BE49-F238E27FC236}">
                <a16:creationId xmlns:a16="http://schemas.microsoft.com/office/drawing/2014/main" id="{D4F521F5-7CC2-0C78-31D0-9F7AD53FFC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6DE49D-3148-77B5-2E9C-9A2874D0C1F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0774878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E7C1F36-5047-7C3C-D091-B627FECBDA0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10878B8-3EEC-8BFB-F56C-BAFCDA44A8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B79DEE-29B8-7324-54CB-0977C79956B3}"/>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5" name="Footer Placeholder 4">
            <a:extLst>
              <a:ext uri="{FF2B5EF4-FFF2-40B4-BE49-F238E27FC236}">
                <a16:creationId xmlns:a16="http://schemas.microsoft.com/office/drawing/2014/main" id="{FC9A2D96-B4FC-9C59-5ABD-FE687AB0A34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44EE67-E310-D770-2C5F-7532E890318E}"/>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45437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1F6E-2306-AE96-A599-CB6B90D7FA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38F221F-5AF9-92DC-72CF-8902CC47DE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F5CF57-6582-30C7-BA6B-F9DD03C39BF1}"/>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5" name="Footer Placeholder 4">
            <a:extLst>
              <a:ext uri="{FF2B5EF4-FFF2-40B4-BE49-F238E27FC236}">
                <a16:creationId xmlns:a16="http://schemas.microsoft.com/office/drawing/2014/main" id="{6729CC12-527E-00D8-AD9A-9980459B57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8F7FEC-62FB-355D-AC91-E70DA7832825}"/>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412339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F0BB-FAB1-BDE1-FC5D-3B3B5B7AA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54090BB-F4C9-F49E-AB17-EFF1C27467B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29DFD29-45AF-2887-320C-CE355E5A268A}"/>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5" name="Footer Placeholder 4">
            <a:extLst>
              <a:ext uri="{FF2B5EF4-FFF2-40B4-BE49-F238E27FC236}">
                <a16:creationId xmlns:a16="http://schemas.microsoft.com/office/drawing/2014/main" id="{62AF01EC-808D-22AE-5CDF-43BE2C3843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AED090-1426-5026-EA92-412C4A729DAA}"/>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2130092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12E2F-A606-D428-21FB-2A0105BEB2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A009D91-F58F-F001-3AC6-20EE9A1257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6DD6821-98D4-2830-CA58-6FD3809A399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51BE49A-B2DC-7193-9E05-038A7A466BCD}"/>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6" name="Footer Placeholder 5">
            <a:extLst>
              <a:ext uri="{FF2B5EF4-FFF2-40B4-BE49-F238E27FC236}">
                <a16:creationId xmlns:a16="http://schemas.microsoft.com/office/drawing/2014/main" id="{BA24B6CD-4D3B-A113-C4DB-9DC3912DE96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26DB15-0817-518D-FC63-D390A1FD13C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314090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8C010-F8E3-DAEC-8A6F-0EB43A76B16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2766C12-6D8B-B542-BCD6-4F4E8DBD1C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BC2D57-5C86-2E51-FAE4-321CB1392A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920C194-0BB8-9686-B74B-FD1802C77D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4527A46-E76F-A6F3-FC18-72C543B441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520D9C8-EFF5-B825-4B1C-9909139F75F3}"/>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8" name="Footer Placeholder 7">
            <a:extLst>
              <a:ext uri="{FF2B5EF4-FFF2-40B4-BE49-F238E27FC236}">
                <a16:creationId xmlns:a16="http://schemas.microsoft.com/office/drawing/2014/main" id="{931DDCC5-A397-77B4-BA72-99120C49034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3695E48-C157-6F0D-2192-675059E9B04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7736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7A886-E197-FE4A-73EC-07FFF0F3222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AAF6656-3E19-273D-50CE-14F11192BA01}"/>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4" name="Footer Placeholder 3">
            <a:extLst>
              <a:ext uri="{FF2B5EF4-FFF2-40B4-BE49-F238E27FC236}">
                <a16:creationId xmlns:a16="http://schemas.microsoft.com/office/drawing/2014/main" id="{370CD0E4-AA96-415F-3DB7-D45BA08AB2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667674A-9F59-F1D5-8DEE-E1F982480618}"/>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5529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06E1B1-71F1-D2C8-6E53-A696000E5AF0}"/>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3" name="Footer Placeholder 2">
            <a:extLst>
              <a:ext uri="{FF2B5EF4-FFF2-40B4-BE49-F238E27FC236}">
                <a16:creationId xmlns:a16="http://schemas.microsoft.com/office/drawing/2014/main" id="{5AC1FF5C-D054-41F7-BE7B-49E3A1F9C17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65D3B32-FEC6-5688-E81E-6C8EA6AD83A2}"/>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175221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9DDCFE-E4D2-882A-00D5-3F172F1396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7DD5D5-DB7A-2DED-8343-E1144C25870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17A719-43B2-9A48-4F1C-64FE7D72A4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42AD5C9-9EC4-7D63-1534-C4C28EC5735B}"/>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6" name="Footer Placeholder 5">
            <a:extLst>
              <a:ext uri="{FF2B5EF4-FFF2-40B4-BE49-F238E27FC236}">
                <a16:creationId xmlns:a16="http://schemas.microsoft.com/office/drawing/2014/main" id="{380F578F-6148-D266-81DA-A40E535EDE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1BCF16-B60E-3FD7-5892-C326899E62A7}"/>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3498115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32D9D-B105-6E22-DADF-749D83FF1B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1382090-FC17-692B-57DB-2ED7C54DF28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C221B7F-767D-78A1-9220-9CE427B260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CF05694-1858-5EAF-21CA-C95546AF7A85}"/>
              </a:ext>
            </a:extLst>
          </p:cNvPr>
          <p:cNvSpPr>
            <a:spLocks noGrp="1"/>
          </p:cNvSpPr>
          <p:nvPr>
            <p:ph type="dt" sz="half" idx="10"/>
          </p:nvPr>
        </p:nvSpPr>
        <p:spPr/>
        <p:txBody>
          <a:bodyPr/>
          <a:lstStyle/>
          <a:p>
            <a:fld id="{28D76BCB-CDC2-4AD0-9904-22A347C78B81}" type="datetimeFigureOut">
              <a:rPr lang="en-GB" smtClean="0"/>
              <a:t>10/09/2023</a:t>
            </a:fld>
            <a:endParaRPr lang="en-GB"/>
          </a:p>
        </p:txBody>
      </p:sp>
      <p:sp>
        <p:nvSpPr>
          <p:cNvPr id="6" name="Footer Placeholder 5">
            <a:extLst>
              <a:ext uri="{FF2B5EF4-FFF2-40B4-BE49-F238E27FC236}">
                <a16:creationId xmlns:a16="http://schemas.microsoft.com/office/drawing/2014/main" id="{DF701509-1D55-2200-F068-B6759D71EB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3624D04-8866-3E59-751A-64438F0EB179}"/>
              </a:ext>
            </a:extLst>
          </p:cNvPr>
          <p:cNvSpPr>
            <a:spLocks noGrp="1"/>
          </p:cNvSpPr>
          <p:nvPr>
            <p:ph type="sldNum" sz="quarter" idx="12"/>
          </p:nvPr>
        </p:nvSpPr>
        <p:spPr/>
        <p:txBody>
          <a:bodyPr/>
          <a:lstStyle/>
          <a:p>
            <a:fld id="{B52A3045-EFC7-4FD2-8CBC-C229ACD59B48}" type="slidenum">
              <a:rPr lang="en-GB" smtClean="0"/>
              <a:t>‹#›</a:t>
            </a:fld>
            <a:endParaRPr lang="en-GB"/>
          </a:p>
        </p:txBody>
      </p:sp>
    </p:spTree>
    <p:extLst>
      <p:ext uri="{BB962C8B-B14F-4D97-AF65-F5344CB8AC3E}">
        <p14:creationId xmlns:p14="http://schemas.microsoft.com/office/powerpoint/2010/main" val="409780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5B34739-CD2E-6B85-3842-A0E4EA0F38C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6C5726-7FE1-C96C-F5CF-E849AFC5B6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A049F6-4330-6C26-98B1-9718E2F8F1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D76BCB-CDC2-4AD0-9904-22A347C78B81}" type="datetimeFigureOut">
              <a:rPr lang="en-GB" smtClean="0"/>
              <a:t>10/09/2023</a:t>
            </a:fld>
            <a:endParaRPr lang="en-GB"/>
          </a:p>
        </p:txBody>
      </p:sp>
      <p:sp>
        <p:nvSpPr>
          <p:cNvPr id="5" name="Footer Placeholder 4">
            <a:extLst>
              <a:ext uri="{FF2B5EF4-FFF2-40B4-BE49-F238E27FC236}">
                <a16:creationId xmlns:a16="http://schemas.microsoft.com/office/drawing/2014/main" id="{BEEEE639-1AB4-3E0D-6F1B-54F140875D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331934-30E6-608B-1B8F-9BED53F779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A3045-EFC7-4FD2-8CBC-C229ACD59B48}" type="slidenum">
              <a:rPr lang="en-GB" smtClean="0"/>
              <a:t>‹#›</a:t>
            </a:fld>
            <a:endParaRPr lang="en-GB"/>
          </a:p>
        </p:txBody>
      </p:sp>
    </p:spTree>
    <p:extLst>
      <p:ext uri="{BB962C8B-B14F-4D97-AF65-F5344CB8AC3E}">
        <p14:creationId xmlns:p14="http://schemas.microsoft.com/office/powerpoint/2010/main" val="26413756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3174783"/>
            <a:ext cx="9144000" cy="827723"/>
          </a:xfrm>
        </p:spPr>
        <p:txBody>
          <a:bodyPr>
            <a:normAutofit fontScale="90000"/>
          </a:bodyPr>
          <a:lstStyle/>
          <a:p>
            <a:r>
              <a:rPr lang="en-US" b="1" dirty="0">
                <a:latin typeface="+mn-lt"/>
              </a:rPr>
              <a:t>Who is a secularist?</a:t>
            </a:r>
            <a:endParaRPr lang="en-GB" b="1" dirty="0">
              <a:latin typeface="+mn-lt"/>
            </a:endParaRPr>
          </a:p>
        </p:txBody>
      </p:sp>
      <p:pic>
        <p:nvPicPr>
          <p:cNvPr id="5" name="Picture 4" descr="Logo, company name&#10;&#10;Description automatically generated">
            <a:extLst>
              <a:ext uri="{FF2B5EF4-FFF2-40B4-BE49-F238E27FC236}">
                <a16:creationId xmlns:a16="http://schemas.microsoft.com/office/drawing/2014/main" id="{4889AF38-E917-0885-B2F9-77CFB7FA35A8}"/>
              </a:ext>
            </a:extLst>
          </p:cNvPr>
          <p:cNvPicPr>
            <a:picLocks noChangeAspect="1"/>
          </p:cNvPicPr>
          <p:nvPr/>
        </p:nvPicPr>
        <p:blipFill rotWithShape="1">
          <a:blip r:embed="rId2">
            <a:extLst>
              <a:ext uri="{28A0092B-C50C-407E-A947-70E740481C1C}">
                <a14:useLocalDpi xmlns:a14="http://schemas.microsoft.com/office/drawing/2010/main" val="0"/>
              </a:ext>
            </a:extLst>
          </a:blip>
          <a:srcRect t="11807" b="12083"/>
          <a:stretch/>
        </p:blipFill>
        <p:spPr>
          <a:xfrm>
            <a:off x="0" y="0"/>
            <a:ext cx="12192000" cy="2783841"/>
          </a:xfrm>
          <a:prstGeom prst="rect">
            <a:avLst/>
          </a:prstGeom>
        </p:spPr>
      </p:pic>
      <p:pic>
        <p:nvPicPr>
          <p:cNvPr id="7" name="Picture 6" descr="Background pattern&#10;&#10;Description automatically generated">
            <a:extLst>
              <a:ext uri="{FF2B5EF4-FFF2-40B4-BE49-F238E27FC236}">
                <a16:creationId xmlns:a16="http://schemas.microsoft.com/office/drawing/2014/main" id="{A9583EC6-6155-A808-EFB8-1F55F836A80F}"/>
              </a:ext>
            </a:extLst>
          </p:cNvPr>
          <p:cNvPicPr>
            <a:picLocks noChangeAspect="1"/>
          </p:cNvPicPr>
          <p:nvPr/>
        </p:nvPicPr>
        <p:blipFill rotWithShape="1">
          <a:blip r:embed="rId3">
            <a:extLst>
              <a:ext uri="{28A0092B-C50C-407E-A947-70E740481C1C}">
                <a14:useLocalDpi xmlns:a14="http://schemas.microsoft.com/office/drawing/2010/main" val="0"/>
              </a:ext>
            </a:extLst>
          </a:blip>
          <a:srcRect t="79002"/>
          <a:stretch/>
        </p:blipFill>
        <p:spPr>
          <a:xfrm>
            <a:off x="-10160" y="5831840"/>
            <a:ext cx="12217400" cy="1026160"/>
          </a:xfrm>
          <a:prstGeom prst="rect">
            <a:avLst/>
          </a:prstGeom>
        </p:spPr>
      </p:pic>
    </p:spTree>
    <p:extLst>
      <p:ext uri="{BB962C8B-B14F-4D97-AF65-F5344CB8AC3E}">
        <p14:creationId xmlns:p14="http://schemas.microsoft.com/office/powerpoint/2010/main" val="4015239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6</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855789"/>
            <a:ext cx="11261558" cy="3774990"/>
          </a:xfrm>
        </p:spPr>
        <p:txBody>
          <a:bodyPr>
            <a:noAutofit/>
          </a:bodyPr>
          <a:lstStyle/>
          <a:p>
            <a:pPr rtl="0" fontAlgn="base"/>
            <a:r>
              <a:rPr lang="en-GB" sz="2700" b="0" i="0" dirty="0">
                <a:solidFill>
                  <a:srgbClr val="000000"/>
                </a:solidFill>
                <a:effectLst/>
                <a:latin typeface="Segoe UI" panose="020B0502040204020203" pitchFamily="34" charset="0"/>
              </a:rPr>
              <a:t>“I believe that a person’s beliefs are completely personal – if they want to pray to their god or gods then that’s fine – I don’t want to stop them. If they want to go to their temple or church to worship, then they are free to do so. Just don’t force me to do the same – don’t let their religious beliefs impinge on my human rights and don’t mix up religion with the state or politics…”</a:t>
            </a:r>
          </a:p>
          <a:p>
            <a:pPr rtl="0" fontAlgn="base"/>
            <a:endParaRPr lang="en-GB" sz="2700" dirty="0">
              <a:solidFill>
                <a:srgbClr val="000000"/>
              </a:solidFill>
              <a:latin typeface="Segoe UI" panose="020B0502040204020203" pitchFamily="34" charset="0"/>
            </a:endParaRPr>
          </a:p>
          <a:p>
            <a:pPr rtl="0" fontAlgn="base"/>
            <a:r>
              <a:rPr lang="en-GB" sz="2700" dirty="0">
                <a:solidFill>
                  <a:srgbClr val="000000"/>
                </a:solidFill>
                <a:latin typeface="Segoe UI" panose="020B0502040204020203" pitchFamily="34" charset="0"/>
              </a:rPr>
              <a:t>Is this statement </a:t>
            </a:r>
            <a:r>
              <a:rPr lang="en-GB" sz="2700" b="1" dirty="0">
                <a:solidFill>
                  <a:srgbClr val="000000"/>
                </a:solidFill>
                <a:latin typeface="Segoe UI" panose="020B0502040204020203" pitchFamily="34" charset="0"/>
              </a:rPr>
              <a:t>pro-secularist </a:t>
            </a:r>
            <a:r>
              <a:rPr lang="en-GB" sz="2700" dirty="0">
                <a:solidFill>
                  <a:srgbClr val="000000"/>
                </a:solidFill>
                <a:latin typeface="Segoe UI" panose="020B0502040204020203" pitchFamily="34" charset="0"/>
              </a:rPr>
              <a:t>or </a:t>
            </a:r>
            <a:r>
              <a:rPr lang="en-GB" sz="2700" b="1" dirty="0">
                <a:solidFill>
                  <a:srgbClr val="000000"/>
                </a:solidFill>
                <a:latin typeface="Segoe UI" panose="020B0502040204020203" pitchFamily="34" charset="0"/>
              </a:rPr>
              <a:t>anti-secularist</a:t>
            </a:r>
            <a:r>
              <a:rPr lang="en-GB" sz="2700" dirty="0">
                <a:solidFill>
                  <a:srgbClr val="000000"/>
                </a:solidFill>
                <a:latin typeface="Segoe UI" panose="020B0502040204020203" pitchFamily="34" charset="0"/>
              </a:rPr>
              <a:t>?</a:t>
            </a:r>
            <a:r>
              <a:rPr lang="en-GB" sz="2700" b="1" dirty="0">
                <a:solidFill>
                  <a:srgbClr val="000000"/>
                </a:solidFill>
                <a:latin typeface="Segoe UI" panose="020B0502040204020203" pitchFamily="34" charset="0"/>
              </a:rPr>
              <a:t> </a:t>
            </a:r>
            <a:r>
              <a:rPr lang="en-GB" sz="2700" dirty="0">
                <a:solidFill>
                  <a:srgbClr val="000000"/>
                </a:solidFill>
                <a:latin typeface="Segoe UI" panose="020B0502040204020203" pitchFamily="34" charset="0"/>
              </a:rPr>
              <a:t>Why?</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9126157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 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855789"/>
            <a:ext cx="11261558" cy="3774990"/>
          </a:xfrm>
        </p:spPr>
        <p:txBody>
          <a:bodyPr>
            <a:noAutofit/>
          </a:bodyPr>
          <a:lstStyle/>
          <a:p>
            <a:pPr rtl="0" fontAlgn="base"/>
            <a:r>
              <a:rPr lang="en-GB" sz="2700" b="0" i="0" dirty="0">
                <a:solidFill>
                  <a:srgbClr val="000000"/>
                </a:solidFill>
                <a:effectLst/>
                <a:latin typeface="Segoe UI" panose="020B0502040204020203" pitchFamily="34" charset="0"/>
              </a:rPr>
              <a:t>We will now look at some quotations from famous secularists.</a:t>
            </a:r>
          </a:p>
          <a:p>
            <a:pPr rtl="0" fontAlgn="base"/>
            <a:endParaRPr lang="en-GB" sz="2700" dirty="0">
              <a:solidFill>
                <a:srgbClr val="000000"/>
              </a:solidFill>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Read them closely and decide what you think about them.</a:t>
            </a:r>
          </a:p>
          <a:p>
            <a:pPr rtl="0" fontAlgn="base"/>
            <a:endParaRPr lang="en-GB" sz="2700" dirty="0">
              <a:solidFill>
                <a:srgbClr val="000000"/>
              </a:solidFill>
              <a:latin typeface="Segoe UI" panose="020B0502040204020203" pitchFamily="34" charset="0"/>
            </a:endParaRPr>
          </a:p>
          <a:p>
            <a:pPr rtl="0" fontAlgn="base"/>
            <a:r>
              <a:rPr lang="en-GB" sz="2700" b="0" i="0" dirty="0">
                <a:solidFill>
                  <a:srgbClr val="000000"/>
                </a:solidFill>
                <a:effectLst/>
                <a:latin typeface="Segoe UI" panose="020B0502040204020203" pitchFamily="34" charset="0"/>
              </a:rPr>
              <a:t>We will answer a number of questions at the end.</a:t>
            </a:r>
          </a:p>
          <a:p>
            <a:pPr rtl="0" fontAlgn="base"/>
            <a:endParaRPr lang="en-GB" sz="2700" dirty="0">
              <a:solidFill>
                <a:srgbClr val="000000"/>
              </a:solidFill>
              <a:latin typeface="Segoe UI" panose="020B0502040204020203" pitchFamily="34" charset="0"/>
            </a:endParaRPr>
          </a:p>
          <a:p>
            <a:pPr rtl="0" fontAlgn="base"/>
            <a:endParaRPr lang="en-GB" sz="2700" dirty="0">
              <a:solidFill>
                <a:srgbClr val="000000"/>
              </a:solidFill>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7025206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Quote 1 – Richard Dawkins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855789"/>
            <a:ext cx="11261558" cy="3774990"/>
          </a:xfrm>
        </p:spPr>
        <p:txBody>
          <a:bodyPr>
            <a:noAutofit/>
          </a:bodyPr>
          <a:lstStyle/>
          <a:p>
            <a:pPr rtl="0" fontAlgn="base"/>
            <a:r>
              <a:rPr lang="en-GB" sz="2700" b="0" i="0" dirty="0">
                <a:solidFill>
                  <a:srgbClr val="000000"/>
                </a:solidFill>
                <a:effectLst/>
                <a:latin typeface="Segoe UI" panose="020B0502040204020203" pitchFamily="34" charset="0"/>
              </a:rPr>
              <a:t>"Modern society requires and deserves a truly secular state, by which I do not mean state atheism, but state neutrality in all matters pertaining to religion: the recognition that faith is personal and no business of the state."</a:t>
            </a:r>
            <a:endParaRPr lang="en-GB" sz="2700" dirty="0">
              <a:solidFill>
                <a:srgbClr val="000000"/>
              </a:solidFill>
              <a:latin typeface="Segoe UI" panose="020B0502040204020203" pitchFamily="34" charset="0"/>
            </a:endParaRPr>
          </a:p>
          <a:p>
            <a:pPr rtl="0" fontAlgn="base"/>
            <a:endParaRPr lang="en-GB" sz="2700" dirty="0">
              <a:solidFill>
                <a:srgbClr val="000000"/>
              </a:solidFill>
              <a:latin typeface="Segoe UI" panose="020B0502040204020203" pitchFamily="34" charset="0"/>
            </a:endParaRPr>
          </a:p>
          <a:p>
            <a:pPr rtl="0" fontAlgn="base"/>
            <a:r>
              <a:rPr lang="en-GB" sz="2700" dirty="0">
                <a:solidFill>
                  <a:srgbClr val="000000"/>
                </a:solidFill>
                <a:latin typeface="Segoe UI" panose="020B0502040204020203" pitchFamily="34" charset="0"/>
              </a:rPr>
              <a:t>What do you think about this quote? Discuss.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517194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Quote 2 – George Eaton</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855789"/>
            <a:ext cx="11261558" cy="3774990"/>
          </a:xfrm>
        </p:spPr>
        <p:txBody>
          <a:bodyPr>
            <a:noAutofit/>
          </a:bodyPr>
          <a:lstStyle/>
          <a:p>
            <a:pPr rtl="0" fontAlgn="base"/>
            <a:r>
              <a:rPr lang="en-GB" sz="2700" b="0" i="0" dirty="0">
                <a:solidFill>
                  <a:srgbClr val="000000"/>
                </a:solidFill>
                <a:effectLst/>
                <a:latin typeface="Segoe UI" panose="020B0502040204020203" pitchFamily="34" charset="0"/>
              </a:rPr>
              <a:t>"In an increasingly atheistic and multi-faith society, a secular state, which protects all religions and privileges none, is a model to embrace. If David Cameron wants a real legacy, he could do no better than to bring home Thomas Jefferson's 'wall of separation’.” </a:t>
            </a:r>
          </a:p>
          <a:p>
            <a:pPr marL="514350" indent="-514350" rtl="0" fontAlgn="base">
              <a:buAutoNum type="arabicPeriod" startAt="2"/>
            </a:pPr>
            <a:endParaRPr lang="en-GB" sz="2700" dirty="0">
              <a:solidFill>
                <a:srgbClr val="000000"/>
              </a:solidFill>
              <a:latin typeface="Segoe UI" panose="020B0502040204020203" pitchFamily="34" charset="0"/>
            </a:endParaRPr>
          </a:p>
          <a:p>
            <a:pPr rtl="0" fontAlgn="base"/>
            <a:r>
              <a:rPr lang="en-GB" sz="2700" dirty="0">
                <a:solidFill>
                  <a:srgbClr val="000000"/>
                </a:solidFill>
                <a:latin typeface="Segoe UI" panose="020B0502040204020203" pitchFamily="34" charset="0"/>
              </a:rPr>
              <a:t>What do you think about this quote? Discuss.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681523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Quote 3 – Nicolas Sarkozy</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855789"/>
            <a:ext cx="11261558" cy="3774990"/>
          </a:xfrm>
        </p:spPr>
        <p:txBody>
          <a:bodyPr>
            <a:noAutofit/>
          </a:bodyPr>
          <a:lstStyle/>
          <a:p>
            <a:pPr rtl="0" fontAlgn="base"/>
            <a:r>
              <a:rPr lang="en-GB" sz="2700" b="0" i="0" dirty="0">
                <a:solidFill>
                  <a:srgbClr val="000000"/>
                </a:solidFill>
                <a:effectLst/>
                <a:latin typeface="Segoe UI" panose="020B0502040204020203" pitchFamily="34" charset="0"/>
              </a:rPr>
              <a:t>"It is legitimate for democracy and respectful of secularism to have a dialogue with religions. That is why I have called for a positive secularism. It would be madness to ignore religion" </a:t>
            </a:r>
          </a:p>
          <a:p>
            <a:pPr rtl="0" fontAlgn="base"/>
            <a:endParaRPr lang="en-GB" sz="2700" dirty="0">
              <a:solidFill>
                <a:srgbClr val="000000"/>
              </a:solidFill>
              <a:latin typeface="Segoe UI" panose="020B0502040204020203" pitchFamily="34" charset="0"/>
            </a:endParaRPr>
          </a:p>
          <a:p>
            <a:pPr rtl="0" fontAlgn="base"/>
            <a:r>
              <a:rPr lang="en-GB" sz="2700" dirty="0">
                <a:solidFill>
                  <a:srgbClr val="000000"/>
                </a:solidFill>
                <a:latin typeface="Segoe UI" panose="020B0502040204020203" pitchFamily="34" charset="0"/>
              </a:rPr>
              <a:t>What do you think about this quote? Discuss.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194004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Quote 4 – Bishop David Chillingworth</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618774"/>
            <a:ext cx="11261558" cy="4548346"/>
          </a:xfrm>
        </p:spPr>
        <p:txBody>
          <a:bodyPr>
            <a:noAutofit/>
          </a:bodyPr>
          <a:lstStyle/>
          <a:p>
            <a:pPr rtl="0" fontAlgn="base"/>
            <a:r>
              <a:rPr lang="en-GB" sz="2500" b="0" i="0" dirty="0">
                <a:solidFill>
                  <a:srgbClr val="000000"/>
                </a:solidFill>
                <a:effectLst/>
                <a:latin typeface="Segoe UI" panose="020B0502040204020203" pitchFamily="34" charset="0"/>
              </a:rPr>
              <a:t>"Let me surprise you first by saying that I am a supporter of secular society. My family roots are in the beginnings of what has become the Irish Republic. In the early years of the last century, the Catholic Church in Ireland exercised an undue influence on the way in which government approached social and moral legislation. </a:t>
            </a:r>
          </a:p>
          <a:p>
            <a:pPr rtl="0" fontAlgn="base"/>
            <a:r>
              <a:rPr lang="en-GB" sz="2500" b="0" i="0" dirty="0">
                <a:solidFill>
                  <a:srgbClr val="000000"/>
                </a:solidFill>
                <a:effectLst/>
                <a:latin typeface="Segoe UI" panose="020B0502040204020203" pitchFamily="34" charset="0"/>
              </a:rPr>
              <a:t>The modern secular state is a safer place - it allows space for a proper separation of legislature, judiciary and church. There is then room for a proper relationship between church and state. The state should be the guardian and protector of religious freedom, but it should not defer to religion.“</a:t>
            </a:r>
          </a:p>
          <a:p>
            <a:pPr rtl="0" fontAlgn="base"/>
            <a:r>
              <a:rPr lang="en-GB" sz="2500" b="0" i="0" dirty="0">
                <a:solidFill>
                  <a:srgbClr val="000000"/>
                </a:solidFill>
                <a:effectLst/>
                <a:latin typeface="Segoe UI" panose="020B0502040204020203" pitchFamily="34" charset="0"/>
              </a:rPr>
              <a:t> </a:t>
            </a:r>
            <a:endParaRPr lang="en-GB" sz="2500" dirty="0">
              <a:solidFill>
                <a:srgbClr val="000000"/>
              </a:solidFill>
              <a:latin typeface="Segoe UI" panose="020B0502040204020203" pitchFamily="34" charset="0"/>
            </a:endParaRPr>
          </a:p>
          <a:p>
            <a:pPr rtl="0" fontAlgn="base"/>
            <a:r>
              <a:rPr lang="en-GB" sz="2700" dirty="0">
                <a:solidFill>
                  <a:srgbClr val="000000"/>
                </a:solidFill>
                <a:latin typeface="Segoe UI" panose="020B0502040204020203" pitchFamily="34" charset="0"/>
              </a:rPr>
              <a:t>What do you think about this quote? Discuss.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352119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Quote 5 – Professor Susan Blackmore</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855788"/>
            <a:ext cx="11261558" cy="3855201"/>
          </a:xfrm>
        </p:spPr>
        <p:txBody>
          <a:bodyPr>
            <a:noAutofit/>
          </a:bodyPr>
          <a:lstStyle/>
          <a:p>
            <a:pPr rtl="0" fontAlgn="base"/>
            <a:r>
              <a:rPr lang="en-GB" sz="2700" b="0" i="0" dirty="0">
                <a:solidFill>
                  <a:srgbClr val="000000"/>
                </a:solidFill>
                <a:effectLst/>
                <a:latin typeface="Segoe UI" panose="020B0502040204020203" pitchFamily="34" charset="0"/>
              </a:rPr>
              <a:t>"We cannot, and should not, protect our country's children from being brought up by ultra-conservative religious parents but we can, and should, ensure that they go to a school where they learn about other religions, about humanism, about living without religion and are given the confidence that people of all faiths and none are treated equally under the law." </a:t>
            </a:r>
          </a:p>
          <a:p>
            <a:pPr rtl="0" fontAlgn="base"/>
            <a:endParaRPr lang="en-GB" sz="2700" dirty="0">
              <a:solidFill>
                <a:srgbClr val="000000"/>
              </a:solidFill>
              <a:latin typeface="Segoe UI" panose="020B0502040204020203" pitchFamily="34" charset="0"/>
            </a:endParaRPr>
          </a:p>
          <a:p>
            <a:pPr rtl="0" fontAlgn="base"/>
            <a:r>
              <a:rPr lang="en-GB" sz="2700" dirty="0">
                <a:solidFill>
                  <a:srgbClr val="000000"/>
                </a:solidFill>
                <a:latin typeface="Segoe UI" panose="020B0502040204020203" pitchFamily="34" charset="0"/>
              </a:rPr>
              <a:t>What do you think about this quote? Discuss.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888542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Quote 6 – Mahatma Gandhi</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855788"/>
            <a:ext cx="11261558" cy="3855201"/>
          </a:xfrm>
        </p:spPr>
        <p:txBody>
          <a:bodyPr>
            <a:noAutofit/>
          </a:bodyPr>
          <a:lstStyle/>
          <a:p>
            <a:pPr rtl="0" fontAlgn="base"/>
            <a:r>
              <a:rPr lang="en-GB" sz="2700" b="0" i="0" dirty="0">
                <a:solidFill>
                  <a:srgbClr val="000000"/>
                </a:solidFill>
                <a:effectLst/>
                <a:latin typeface="Segoe UI" panose="020B0502040204020203" pitchFamily="34" charset="0"/>
              </a:rPr>
              <a:t>“I swear by my religion. I will die for it. But it is my personal affair. The state has nothing to do with it. The state would look after your secular welfare, health, communications, foreign relations, currency and so on, but not your or my religion. That is everybody's personal concern!”</a:t>
            </a:r>
          </a:p>
          <a:p>
            <a:pPr rtl="0" fontAlgn="base"/>
            <a:r>
              <a:rPr lang="en-GB" sz="2700" b="0" i="0" dirty="0">
                <a:solidFill>
                  <a:srgbClr val="000000"/>
                </a:solidFill>
                <a:effectLst/>
                <a:latin typeface="Segoe UI" panose="020B0502040204020203" pitchFamily="34" charset="0"/>
              </a:rPr>
              <a:t> </a:t>
            </a:r>
            <a:endParaRPr lang="en-GB" sz="2700" dirty="0">
              <a:solidFill>
                <a:srgbClr val="000000"/>
              </a:solidFill>
              <a:latin typeface="Segoe UI" panose="020B0502040204020203" pitchFamily="34" charset="0"/>
            </a:endParaRPr>
          </a:p>
          <a:p>
            <a:pPr rtl="0" fontAlgn="base"/>
            <a:r>
              <a:rPr lang="en-GB" sz="2700" dirty="0">
                <a:solidFill>
                  <a:srgbClr val="000000"/>
                </a:solidFill>
                <a:latin typeface="Segoe UI" panose="020B0502040204020203" pitchFamily="34" charset="0"/>
              </a:rPr>
              <a:t>What do you think about this quote? Discuss.</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2096700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Questions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618774"/>
            <a:ext cx="11261558" cy="4311332"/>
          </a:xfrm>
        </p:spPr>
        <p:txBody>
          <a:bodyPr>
            <a:noAutofit/>
          </a:bodyPr>
          <a:lstStyle/>
          <a:p>
            <a:pPr rtl="0" fontAlgn="base"/>
            <a:r>
              <a:rPr lang="en-GB" b="0" i="0" dirty="0">
                <a:solidFill>
                  <a:srgbClr val="000000"/>
                </a:solidFill>
                <a:effectLst/>
                <a:latin typeface="Segoe UI" panose="020B0502040204020203" pitchFamily="34" charset="0"/>
              </a:rPr>
              <a:t>Answer the following questions. Give evidence from the quotes.</a:t>
            </a:r>
          </a:p>
          <a:p>
            <a:pPr rtl="0" fontAlgn="base"/>
            <a:r>
              <a:rPr lang="en-GB" dirty="0">
                <a:solidFill>
                  <a:srgbClr val="000000"/>
                </a:solidFill>
                <a:latin typeface="Segoe UI" panose="020B0502040204020203" pitchFamily="34" charset="0"/>
              </a:rPr>
              <a:t>a)	Are the secularist viewpoints above anti-religion? How can you prove this?</a:t>
            </a:r>
          </a:p>
          <a:p>
            <a:pPr rtl="0" fontAlgn="base"/>
            <a:r>
              <a:rPr lang="en-GB" dirty="0">
                <a:solidFill>
                  <a:srgbClr val="000000"/>
                </a:solidFill>
                <a:latin typeface="Segoe UI" panose="020B0502040204020203" pitchFamily="34" charset="0"/>
              </a:rPr>
              <a:t>b)	Can a religious person support secularism?</a:t>
            </a:r>
          </a:p>
          <a:p>
            <a:pPr rtl="0" fontAlgn="base"/>
            <a:r>
              <a:rPr lang="en-GB" dirty="0">
                <a:solidFill>
                  <a:srgbClr val="000000"/>
                </a:solidFill>
                <a:latin typeface="Segoe UI" panose="020B0502040204020203" pitchFamily="34" charset="0"/>
              </a:rPr>
              <a:t>c)	What do secularists believe should be kept separate?</a:t>
            </a:r>
          </a:p>
          <a:p>
            <a:pPr rtl="0" fontAlgn="base"/>
            <a:r>
              <a:rPr lang="en-GB" dirty="0">
                <a:solidFill>
                  <a:srgbClr val="000000"/>
                </a:solidFill>
                <a:latin typeface="Segoe UI" panose="020B0502040204020203" pitchFamily="34" charset="0"/>
              </a:rPr>
              <a:t>d)	Can you give reasons why they believe this separation is important?</a:t>
            </a:r>
          </a:p>
          <a:p>
            <a:pPr rtl="0" fontAlgn="base"/>
            <a:r>
              <a:rPr lang="en-GB" dirty="0">
                <a:solidFill>
                  <a:srgbClr val="000000"/>
                </a:solidFill>
                <a:latin typeface="Segoe UI" panose="020B0502040204020203" pitchFamily="34" charset="0"/>
              </a:rPr>
              <a:t>e)	Can you think of potential problems that could be caused by religious groups having a say in government?</a:t>
            </a:r>
          </a:p>
          <a:p>
            <a:pPr rtl="0" fontAlgn="base"/>
            <a:r>
              <a:rPr lang="en-GB" dirty="0">
                <a:solidFill>
                  <a:srgbClr val="000000"/>
                </a:solidFill>
                <a:latin typeface="Segoe UI" panose="020B0502040204020203" pitchFamily="34" charset="0"/>
              </a:rPr>
              <a:t>f)	What are your thoughts about the link between religion and state?</a:t>
            </a:r>
          </a:p>
          <a:p>
            <a:pPr rtl="0" fontAlgn="base"/>
            <a:r>
              <a:rPr lang="en-GB" dirty="0">
                <a:solidFill>
                  <a:srgbClr val="000000"/>
                </a:solidFill>
                <a:latin typeface="Segoe UI" panose="020B0502040204020203" pitchFamily="34" charset="0"/>
              </a:rPr>
              <a:t>g)	Can you write a description of a secularist using the information you have learned in today’s lesson?</a:t>
            </a:r>
          </a:p>
          <a:p>
            <a:pPr rtl="0" fontAlgn="base"/>
            <a:endParaRPr lang="en-GB" dirty="0">
              <a:solidFill>
                <a:srgbClr val="000000"/>
              </a:solidFill>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1226200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Extension Task</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855788"/>
            <a:ext cx="11261558" cy="4074318"/>
          </a:xfrm>
        </p:spPr>
        <p:txBody>
          <a:bodyPr>
            <a:noAutofit/>
          </a:bodyPr>
          <a:lstStyle/>
          <a:p>
            <a:pPr rtl="0" fontAlgn="base"/>
            <a:r>
              <a:rPr lang="en-GB" sz="2700" dirty="0">
                <a:solidFill>
                  <a:srgbClr val="000000"/>
                </a:solidFill>
                <a:latin typeface="Segoe UI" panose="020B0502040204020203" pitchFamily="34" charset="0"/>
              </a:rPr>
              <a:t>Think about today’s learning, decide whether you hold secularist views, you are against secularism or you aren’t sure yet.</a:t>
            </a:r>
          </a:p>
          <a:p>
            <a:pPr rtl="0" fontAlgn="base"/>
            <a:endParaRPr lang="en-GB" sz="2700" dirty="0">
              <a:solidFill>
                <a:srgbClr val="000000"/>
              </a:solidFill>
              <a:latin typeface="Segoe UI" panose="020B0502040204020203" pitchFamily="34" charset="0"/>
            </a:endParaRPr>
          </a:p>
          <a:p>
            <a:pPr rtl="0" fontAlgn="base"/>
            <a:r>
              <a:rPr lang="en-GB" sz="2700" dirty="0">
                <a:solidFill>
                  <a:srgbClr val="000000"/>
                </a:solidFill>
                <a:latin typeface="Segoe UI" panose="020B0502040204020203" pitchFamily="34" charset="0"/>
              </a:rPr>
              <a:t>Write a paragraph explaining why you hold these views. Try to reinforce your thoughts with quotes from the viewpoints considered today.</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32731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1009729"/>
            <a:ext cx="9144000" cy="690880"/>
          </a:xfrm>
        </p:spPr>
        <p:txBody>
          <a:bodyPr>
            <a:normAutofit/>
          </a:bodyPr>
          <a:lstStyle/>
          <a:p>
            <a:r>
              <a:rPr lang="en-US" sz="4000" b="1" dirty="0">
                <a:latin typeface="+mn-lt"/>
              </a:rPr>
              <a:t>Who is a secularist?</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1524000" y="2065032"/>
            <a:ext cx="9144000" cy="2727935"/>
          </a:xfrm>
        </p:spPr>
        <p:txBody>
          <a:bodyPr>
            <a:noAutofit/>
          </a:bodyPr>
          <a:lstStyle/>
          <a:p>
            <a:r>
              <a:rPr lang="en-US" sz="3200" dirty="0"/>
              <a:t>‘</a:t>
            </a:r>
            <a:r>
              <a:rPr lang="en-GB" sz="3200" dirty="0"/>
              <a:t>Many people hold secularist viewpoints. If a person believes that religion should not be given an advantage in government, that people should be free to believe whatever they want to and that everyone, religious or non-religious, should be treated the same, then they are a secularist.</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690299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3 Secular Principles</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773238"/>
            <a:ext cx="11261558" cy="4156868"/>
          </a:xfrm>
        </p:spPr>
        <p:txBody>
          <a:bodyPr>
            <a:noAutofit/>
          </a:bodyPr>
          <a:lstStyle/>
          <a:p>
            <a:pPr algn="l" rtl="0" fontAlgn="base"/>
            <a:r>
              <a:rPr lang="en-GB" sz="2700" b="0" i="0" dirty="0">
                <a:solidFill>
                  <a:srgbClr val="000000"/>
                </a:solidFill>
                <a:effectLst/>
                <a:latin typeface="Calibri" panose="020F0502020204030204" pitchFamily="34" charset="0"/>
              </a:rPr>
              <a:t>1. </a:t>
            </a:r>
            <a:r>
              <a:rPr lang="en-GB" sz="2700" b="1" i="0" dirty="0">
                <a:solidFill>
                  <a:srgbClr val="000000"/>
                </a:solidFill>
                <a:effectLst/>
                <a:latin typeface="Calibri" panose="020F0502020204030204" pitchFamily="34" charset="0"/>
              </a:rPr>
              <a:t>Separation</a:t>
            </a:r>
            <a:r>
              <a:rPr lang="en-GB" sz="2700" b="0" i="0" dirty="0">
                <a:solidFill>
                  <a:srgbClr val="000000"/>
                </a:solidFill>
                <a:effectLst/>
                <a:latin typeface="Calibri" panose="020F0502020204030204" pitchFamily="34" charset="0"/>
              </a:rPr>
              <a:t> of religious institutions from state institutions and a public sphere where religion may participate, but not dominate.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2. </a:t>
            </a:r>
            <a:r>
              <a:rPr lang="en-GB" sz="2700" b="1" i="0" dirty="0">
                <a:solidFill>
                  <a:srgbClr val="000000"/>
                </a:solidFill>
                <a:effectLst/>
                <a:latin typeface="Calibri" panose="020F0502020204030204" pitchFamily="34" charset="0"/>
              </a:rPr>
              <a:t>Freedom</a:t>
            </a:r>
            <a:r>
              <a:rPr lang="en-GB" sz="2700" b="0" i="0" dirty="0">
                <a:solidFill>
                  <a:srgbClr val="000000"/>
                </a:solidFill>
                <a:effectLst/>
                <a:latin typeface="Calibri" panose="020F0502020204030204" pitchFamily="34" charset="0"/>
              </a:rPr>
              <a:t> to practise your faith or beliefs without harming others, or to change it or not have one, according to your conscience.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 </a:t>
            </a:r>
            <a:endParaRPr lang="en-GB" sz="2700" b="0" i="0" dirty="0">
              <a:solidFill>
                <a:srgbClr val="000000"/>
              </a:solidFill>
              <a:effectLst/>
              <a:latin typeface="Segoe UI" panose="020B0502040204020203" pitchFamily="34" charset="0"/>
            </a:endParaRPr>
          </a:p>
          <a:p>
            <a:pPr algn="l" rtl="0" fontAlgn="base"/>
            <a:r>
              <a:rPr lang="en-GB" sz="2700" b="0" i="0" dirty="0">
                <a:solidFill>
                  <a:srgbClr val="000000"/>
                </a:solidFill>
                <a:effectLst/>
                <a:latin typeface="Calibri" panose="020F0502020204030204" pitchFamily="34" charset="0"/>
              </a:rPr>
              <a:t>3. </a:t>
            </a:r>
            <a:r>
              <a:rPr lang="en-GB" sz="2700" b="1" i="0" dirty="0">
                <a:solidFill>
                  <a:srgbClr val="000000"/>
                </a:solidFill>
                <a:effectLst/>
                <a:latin typeface="Calibri" panose="020F0502020204030204" pitchFamily="34" charset="0"/>
              </a:rPr>
              <a:t>Equality</a:t>
            </a:r>
            <a:r>
              <a:rPr lang="en-GB" sz="2700" b="0" i="0" dirty="0">
                <a:solidFill>
                  <a:srgbClr val="000000"/>
                </a:solidFill>
                <a:effectLst/>
                <a:latin typeface="Calibri" panose="020F0502020204030204" pitchFamily="34" charset="0"/>
              </a:rPr>
              <a:t>, so that your religious beliefs or lack of them doesn’t put others at an advantage or a disadvantage.  </a:t>
            </a:r>
            <a:endParaRPr lang="en-GB" sz="27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9335053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Task 1</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855789"/>
            <a:ext cx="11261558" cy="3181432"/>
          </a:xfrm>
        </p:spPr>
        <p:txBody>
          <a:bodyPr>
            <a:noAutofit/>
          </a:bodyPr>
          <a:lstStyle/>
          <a:p>
            <a:pPr rtl="0" fontAlgn="base"/>
            <a:r>
              <a:rPr lang="en-US" sz="2700" b="0" i="0" dirty="0">
                <a:solidFill>
                  <a:srgbClr val="000000"/>
                </a:solidFill>
                <a:effectLst/>
                <a:latin typeface="Segoe UI" panose="020B0502040204020203" pitchFamily="34" charset="0"/>
              </a:rPr>
              <a:t>We are going to look at six different viewpoints and decide whether they are </a:t>
            </a:r>
            <a:r>
              <a:rPr lang="en-US" sz="2700" b="1" i="0" dirty="0">
                <a:solidFill>
                  <a:srgbClr val="000000"/>
                </a:solidFill>
                <a:effectLst/>
                <a:latin typeface="Segoe UI" panose="020B0502040204020203" pitchFamily="34" charset="0"/>
              </a:rPr>
              <a:t>pro-secu</a:t>
            </a:r>
            <a:r>
              <a:rPr lang="en-US" sz="2700" b="1" dirty="0">
                <a:solidFill>
                  <a:srgbClr val="000000"/>
                </a:solidFill>
                <a:latin typeface="Segoe UI" panose="020B0502040204020203" pitchFamily="34" charset="0"/>
              </a:rPr>
              <a:t>larist</a:t>
            </a:r>
            <a:r>
              <a:rPr lang="en-US" sz="2700" dirty="0">
                <a:solidFill>
                  <a:srgbClr val="000000"/>
                </a:solidFill>
                <a:latin typeface="Segoe UI" panose="020B0502040204020203" pitchFamily="34" charset="0"/>
              </a:rPr>
              <a:t> or </a:t>
            </a:r>
            <a:r>
              <a:rPr lang="en-US" sz="2700" b="1" dirty="0">
                <a:solidFill>
                  <a:srgbClr val="000000"/>
                </a:solidFill>
                <a:latin typeface="Segoe UI" panose="020B0502040204020203" pitchFamily="34" charset="0"/>
              </a:rPr>
              <a:t>anti-secularist</a:t>
            </a:r>
            <a:r>
              <a:rPr lang="en-US" sz="2700" dirty="0">
                <a:solidFill>
                  <a:srgbClr val="000000"/>
                </a:solidFill>
                <a:latin typeface="Segoe UI" panose="020B0502040204020203" pitchFamily="34" charset="0"/>
              </a:rPr>
              <a:t>.</a:t>
            </a:r>
          </a:p>
          <a:p>
            <a:pPr rtl="0" fontAlgn="base"/>
            <a:endParaRPr lang="en-US" sz="2700" dirty="0">
              <a:solidFill>
                <a:srgbClr val="000000"/>
              </a:solidFill>
              <a:latin typeface="Segoe UI" panose="020B0502040204020203" pitchFamily="34" charset="0"/>
            </a:endParaRPr>
          </a:p>
          <a:p>
            <a:pPr rtl="0" fontAlgn="base"/>
            <a:r>
              <a:rPr lang="en-US" sz="2700" b="0" i="0" dirty="0">
                <a:solidFill>
                  <a:srgbClr val="000000"/>
                </a:solidFill>
                <a:effectLst/>
                <a:latin typeface="Segoe UI" panose="020B0502040204020203" pitchFamily="34" charset="0"/>
              </a:rPr>
              <a:t>Try to</a:t>
            </a:r>
            <a:r>
              <a:rPr lang="en-US" sz="2700" dirty="0">
                <a:solidFill>
                  <a:srgbClr val="000000"/>
                </a:solidFill>
                <a:latin typeface="Segoe UI" panose="020B0502040204020203" pitchFamily="34" charset="0"/>
              </a:rPr>
              <a:t> support your answer by pointing to specific parts of each statement.</a:t>
            </a:r>
            <a:endParaRPr lang="en-US" sz="2700" b="0" i="0" dirty="0">
              <a:solidFill>
                <a:srgbClr val="000000"/>
              </a:solidFill>
              <a:effectLst/>
              <a:latin typeface="Segoe UI" panose="020B0502040204020203" pitchFamily="34" charset="0"/>
            </a:endParaRP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699996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1</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855789"/>
            <a:ext cx="11261558" cy="3181432"/>
          </a:xfrm>
        </p:spPr>
        <p:txBody>
          <a:bodyPr>
            <a:noAutofit/>
          </a:bodyPr>
          <a:lstStyle/>
          <a:p>
            <a:pPr rtl="0" fontAlgn="base"/>
            <a:r>
              <a:rPr lang="en-GB" sz="2700" b="0" i="0" dirty="0">
                <a:solidFill>
                  <a:srgbClr val="000000"/>
                </a:solidFill>
                <a:effectLst/>
                <a:latin typeface="Segoe UI" panose="020B0502040204020203" pitchFamily="34" charset="0"/>
              </a:rPr>
              <a:t>“I think the government should listen to what the church has to say on important matters – I mean, about half of the people in this country are Christian, so they are representing their views…” </a:t>
            </a:r>
          </a:p>
          <a:p>
            <a:pPr rtl="0" fontAlgn="base"/>
            <a:endParaRPr lang="en-GB" sz="2700" dirty="0">
              <a:solidFill>
                <a:srgbClr val="000000"/>
              </a:solidFill>
              <a:latin typeface="Segoe UI" panose="020B0502040204020203" pitchFamily="34" charset="0"/>
            </a:endParaRPr>
          </a:p>
          <a:p>
            <a:pPr rtl="0" fontAlgn="base"/>
            <a:r>
              <a:rPr lang="en-GB" sz="2700" dirty="0">
                <a:solidFill>
                  <a:srgbClr val="000000"/>
                </a:solidFill>
                <a:latin typeface="Segoe UI" panose="020B0502040204020203" pitchFamily="34" charset="0"/>
              </a:rPr>
              <a:t>Is this statement </a:t>
            </a:r>
            <a:r>
              <a:rPr lang="en-GB" sz="2700" b="1" dirty="0">
                <a:solidFill>
                  <a:srgbClr val="000000"/>
                </a:solidFill>
                <a:latin typeface="Segoe UI" panose="020B0502040204020203" pitchFamily="34" charset="0"/>
              </a:rPr>
              <a:t>pro-secularist </a:t>
            </a:r>
            <a:r>
              <a:rPr lang="en-GB" sz="2700" dirty="0">
                <a:solidFill>
                  <a:srgbClr val="000000"/>
                </a:solidFill>
                <a:latin typeface="Segoe UI" panose="020B0502040204020203" pitchFamily="34" charset="0"/>
              </a:rPr>
              <a:t>or </a:t>
            </a:r>
            <a:r>
              <a:rPr lang="en-GB" sz="2700" b="1" dirty="0">
                <a:solidFill>
                  <a:srgbClr val="000000"/>
                </a:solidFill>
                <a:latin typeface="Segoe UI" panose="020B0502040204020203" pitchFamily="34" charset="0"/>
              </a:rPr>
              <a:t>anti-secularist</a:t>
            </a:r>
            <a:r>
              <a:rPr lang="en-GB" sz="2700" dirty="0">
                <a:solidFill>
                  <a:srgbClr val="000000"/>
                </a:solidFill>
                <a:latin typeface="Segoe UI" panose="020B0502040204020203" pitchFamily="34" charset="0"/>
              </a:rPr>
              <a:t>?</a:t>
            </a:r>
            <a:r>
              <a:rPr lang="en-GB" sz="2700" b="1" dirty="0">
                <a:solidFill>
                  <a:srgbClr val="000000"/>
                </a:solidFill>
                <a:latin typeface="Segoe UI" panose="020B0502040204020203" pitchFamily="34" charset="0"/>
              </a:rPr>
              <a:t> </a:t>
            </a:r>
            <a:r>
              <a:rPr lang="en-GB" sz="2700" dirty="0">
                <a:solidFill>
                  <a:srgbClr val="000000"/>
                </a:solidFill>
                <a:latin typeface="Segoe UI" panose="020B0502040204020203" pitchFamily="34" charset="0"/>
              </a:rPr>
              <a:t>Why?</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374029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2</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855789"/>
            <a:ext cx="11261558" cy="3181432"/>
          </a:xfrm>
        </p:spPr>
        <p:txBody>
          <a:bodyPr>
            <a:noAutofit/>
          </a:bodyPr>
          <a:lstStyle/>
          <a:p>
            <a:pPr rtl="0" fontAlgn="base"/>
            <a:r>
              <a:rPr lang="en-GB" sz="2700" b="0" i="0" dirty="0">
                <a:solidFill>
                  <a:srgbClr val="000000"/>
                </a:solidFill>
                <a:effectLst/>
                <a:latin typeface="Segoe UI" panose="020B0502040204020203" pitchFamily="34" charset="0"/>
              </a:rPr>
              <a:t>“Well, I’m actually a Hindu and I take my worship and religion very seriously. I don’t think it has anything to do with politics though – for me, it’s a deeply personal and private part of my life…” </a:t>
            </a:r>
          </a:p>
          <a:p>
            <a:pPr rtl="0" fontAlgn="base"/>
            <a:endParaRPr lang="en-GB" sz="2700" b="0" i="0" dirty="0">
              <a:solidFill>
                <a:srgbClr val="000000"/>
              </a:solidFill>
              <a:effectLst/>
              <a:latin typeface="Segoe UI" panose="020B0502040204020203" pitchFamily="34" charset="0"/>
            </a:endParaRPr>
          </a:p>
          <a:p>
            <a:pPr rtl="0" fontAlgn="base"/>
            <a:r>
              <a:rPr lang="en-GB" sz="2700" dirty="0">
                <a:solidFill>
                  <a:srgbClr val="000000"/>
                </a:solidFill>
                <a:latin typeface="Segoe UI" panose="020B0502040204020203" pitchFamily="34" charset="0"/>
              </a:rPr>
              <a:t>Is this statement </a:t>
            </a:r>
            <a:r>
              <a:rPr lang="en-GB" sz="2700" b="1" dirty="0">
                <a:solidFill>
                  <a:srgbClr val="000000"/>
                </a:solidFill>
                <a:latin typeface="Segoe UI" panose="020B0502040204020203" pitchFamily="34" charset="0"/>
              </a:rPr>
              <a:t>pro-secularist </a:t>
            </a:r>
            <a:r>
              <a:rPr lang="en-GB" sz="2700" dirty="0">
                <a:solidFill>
                  <a:srgbClr val="000000"/>
                </a:solidFill>
                <a:latin typeface="Segoe UI" panose="020B0502040204020203" pitchFamily="34" charset="0"/>
              </a:rPr>
              <a:t>or </a:t>
            </a:r>
            <a:r>
              <a:rPr lang="en-GB" sz="2700" b="1" dirty="0">
                <a:solidFill>
                  <a:srgbClr val="000000"/>
                </a:solidFill>
                <a:latin typeface="Segoe UI" panose="020B0502040204020203" pitchFamily="34" charset="0"/>
              </a:rPr>
              <a:t>anti-secularist</a:t>
            </a:r>
            <a:r>
              <a:rPr lang="en-GB" sz="2700" dirty="0">
                <a:solidFill>
                  <a:srgbClr val="000000"/>
                </a:solidFill>
                <a:latin typeface="Segoe UI" panose="020B0502040204020203" pitchFamily="34" charset="0"/>
              </a:rPr>
              <a:t>?</a:t>
            </a:r>
            <a:r>
              <a:rPr lang="en-GB" sz="2700" b="1" dirty="0">
                <a:solidFill>
                  <a:srgbClr val="000000"/>
                </a:solidFill>
                <a:latin typeface="Segoe UI" panose="020B0502040204020203" pitchFamily="34" charset="0"/>
              </a:rPr>
              <a:t> </a:t>
            </a:r>
            <a:r>
              <a:rPr lang="en-GB" sz="2700" dirty="0">
                <a:solidFill>
                  <a:srgbClr val="000000"/>
                </a:solidFill>
                <a:latin typeface="Segoe UI" panose="020B0502040204020203" pitchFamily="34" charset="0"/>
              </a:rPr>
              <a:t>Why?</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22960876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3</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855789"/>
            <a:ext cx="11261558" cy="3181432"/>
          </a:xfrm>
        </p:spPr>
        <p:txBody>
          <a:bodyPr>
            <a:noAutofit/>
          </a:bodyPr>
          <a:lstStyle/>
          <a:p>
            <a:pPr rtl="0" fontAlgn="base"/>
            <a:r>
              <a:rPr lang="en-GB" sz="2700" b="0" i="0" dirty="0">
                <a:solidFill>
                  <a:srgbClr val="000000"/>
                </a:solidFill>
                <a:effectLst/>
                <a:latin typeface="Segoe UI" panose="020B0502040204020203" pitchFamily="34" charset="0"/>
              </a:rPr>
              <a:t>“I’m a Christian and regular churchgoer – I think it’s good that the Bishops are given seats in Parliament. The Church of England really helps the people of the UK and the tradition of the Bishop’s Bench is a reward for their great service to the country…” </a:t>
            </a:r>
          </a:p>
          <a:p>
            <a:pPr rtl="0" fontAlgn="base"/>
            <a:endParaRPr lang="en-GB" sz="2700" dirty="0">
              <a:solidFill>
                <a:srgbClr val="000000"/>
              </a:solidFill>
              <a:latin typeface="Segoe UI" panose="020B0502040204020203" pitchFamily="34" charset="0"/>
            </a:endParaRPr>
          </a:p>
          <a:p>
            <a:pPr rtl="0" fontAlgn="base"/>
            <a:r>
              <a:rPr lang="en-GB" sz="2700" dirty="0">
                <a:solidFill>
                  <a:srgbClr val="000000"/>
                </a:solidFill>
                <a:latin typeface="Segoe UI" panose="020B0502040204020203" pitchFamily="34" charset="0"/>
              </a:rPr>
              <a:t>Is this statement </a:t>
            </a:r>
            <a:r>
              <a:rPr lang="en-GB" sz="2700" b="1" dirty="0">
                <a:solidFill>
                  <a:srgbClr val="000000"/>
                </a:solidFill>
                <a:latin typeface="Segoe UI" panose="020B0502040204020203" pitchFamily="34" charset="0"/>
              </a:rPr>
              <a:t>pro-secularist </a:t>
            </a:r>
            <a:r>
              <a:rPr lang="en-GB" sz="2700" dirty="0">
                <a:solidFill>
                  <a:srgbClr val="000000"/>
                </a:solidFill>
                <a:latin typeface="Segoe UI" panose="020B0502040204020203" pitchFamily="34" charset="0"/>
              </a:rPr>
              <a:t>or </a:t>
            </a:r>
            <a:r>
              <a:rPr lang="en-GB" sz="2700" b="1" dirty="0">
                <a:solidFill>
                  <a:srgbClr val="000000"/>
                </a:solidFill>
                <a:latin typeface="Segoe UI" panose="020B0502040204020203" pitchFamily="34" charset="0"/>
              </a:rPr>
              <a:t>anti-secularist</a:t>
            </a:r>
            <a:r>
              <a:rPr lang="en-GB" sz="2700" dirty="0">
                <a:solidFill>
                  <a:srgbClr val="000000"/>
                </a:solidFill>
                <a:latin typeface="Segoe UI" panose="020B0502040204020203" pitchFamily="34" charset="0"/>
              </a:rPr>
              <a:t>?</a:t>
            </a:r>
            <a:r>
              <a:rPr lang="en-GB" sz="2700" b="1" dirty="0">
                <a:solidFill>
                  <a:srgbClr val="000000"/>
                </a:solidFill>
                <a:latin typeface="Segoe UI" panose="020B0502040204020203" pitchFamily="34" charset="0"/>
              </a:rPr>
              <a:t> </a:t>
            </a:r>
            <a:r>
              <a:rPr lang="en-GB" sz="2700" dirty="0">
                <a:solidFill>
                  <a:srgbClr val="000000"/>
                </a:solidFill>
                <a:latin typeface="Segoe UI" panose="020B0502040204020203" pitchFamily="34" charset="0"/>
              </a:rPr>
              <a:t>Why?</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1221802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4</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855789"/>
            <a:ext cx="11261558" cy="3181432"/>
          </a:xfrm>
        </p:spPr>
        <p:txBody>
          <a:bodyPr>
            <a:noAutofit/>
          </a:bodyPr>
          <a:lstStyle/>
          <a:p>
            <a:pPr rtl="0" fontAlgn="base"/>
            <a:r>
              <a:rPr lang="en-GB" sz="2700" b="0" i="0" dirty="0">
                <a:solidFill>
                  <a:srgbClr val="000000"/>
                </a:solidFill>
                <a:effectLst/>
                <a:latin typeface="Segoe UI" panose="020B0502040204020203" pitchFamily="34" charset="0"/>
              </a:rPr>
              <a:t>“I’m a Muslim and I believe that my religion should be part of everything in society – including the law and politics – I see religion in every aspect of life…” </a:t>
            </a:r>
          </a:p>
          <a:p>
            <a:pPr rtl="0" fontAlgn="base"/>
            <a:endParaRPr lang="en-GB" sz="2700" dirty="0">
              <a:solidFill>
                <a:srgbClr val="000000"/>
              </a:solidFill>
              <a:latin typeface="Segoe UI" panose="020B0502040204020203" pitchFamily="34" charset="0"/>
            </a:endParaRPr>
          </a:p>
          <a:p>
            <a:pPr rtl="0" fontAlgn="base"/>
            <a:r>
              <a:rPr lang="en-GB" sz="2700" dirty="0">
                <a:solidFill>
                  <a:srgbClr val="000000"/>
                </a:solidFill>
                <a:latin typeface="Segoe UI" panose="020B0502040204020203" pitchFamily="34" charset="0"/>
              </a:rPr>
              <a:t>Is this statement </a:t>
            </a:r>
            <a:r>
              <a:rPr lang="en-GB" sz="2700" b="1" dirty="0">
                <a:solidFill>
                  <a:srgbClr val="000000"/>
                </a:solidFill>
                <a:latin typeface="Segoe UI" panose="020B0502040204020203" pitchFamily="34" charset="0"/>
              </a:rPr>
              <a:t>pro-secularist </a:t>
            </a:r>
            <a:r>
              <a:rPr lang="en-GB" sz="2700" dirty="0">
                <a:solidFill>
                  <a:srgbClr val="000000"/>
                </a:solidFill>
                <a:latin typeface="Segoe UI" panose="020B0502040204020203" pitchFamily="34" charset="0"/>
              </a:rPr>
              <a:t>or </a:t>
            </a:r>
            <a:r>
              <a:rPr lang="en-GB" sz="2700" b="1" dirty="0">
                <a:solidFill>
                  <a:srgbClr val="000000"/>
                </a:solidFill>
                <a:latin typeface="Segoe UI" panose="020B0502040204020203" pitchFamily="34" charset="0"/>
              </a:rPr>
              <a:t>anti-secularist</a:t>
            </a:r>
            <a:r>
              <a:rPr lang="en-GB" sz="2700" dirty="0">
                <a:solidFill>
                  <a:srgbClr val="000000"/>
                </a:solidFill>
                <a:latin typeface="Segoe UI" panose="020B0502040204020203" pitchFamily="34" charset="0"/>
              </a:rPr>
              <a:t>?</a:t>
            </a:r>
            <a:r>
              <a:rPr lang="en-GB" sz="2700" b="1" dirty="0">
                <a:solidFill>
                  <a:srgbClr val="000000"/>
                </a:solidFill>
                <a:latin typeface="Segoe UI" panose="020B0502040204020203" pitchFamily="34" charset="0"/>
              </a:rPr>
              <a:t> </a:t>
            </a:r>
            <a:r>
              <a:rPr lang="en-GB" sz="2700" dirty="0">
                <a:solidFill>
                  <a:srgbClr val="000000"/>
                </a:solidFill>
                <a:latin typeface="Segoe UI" panose="020B0502040204020203" pitchFamily="34" charset="0"/>
              </a:rPr>
              <a:t>Why?</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4030904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5494D-ECB8-A361-872A-CD6F17B34AB6}"/>
              </a:ext>
            </a:extLst>
          </p:cNvPr>
          <p:cNvSpPr>
            <a:spLocks noGrp="1"/>
          </p:cNvSpPr>
          <p:nvPr>
            <p:ph type="ctrTitle"/>
          </p:nvPr>
        </p:nvSpPr>
        <p:spPr>
          <a:xfrm>
            <a:off x="1524000" y="927894"/>
            <a:ext cx="9144000" cy="690880"/>
          </a:xfrm>
        </p:spPr>
        <p:txBody>
          <a:bodyPr>
            <a:normAutofit/>
          </a:bodyPr>
          <a:lstStyle/>
          <a:p>
            <a:r>
              <a:rPr lang="en-US" sz="4000" b="1" dirty="0">
                <a:latin typeface="+mn-lt"/>
              </a:rPr>
              <a:t>Viewpoint 5</a:t>
            </a:r>
            <a:endParaRPr lang="en-GB" sz="4000" b="1" dirty="0">
              <a:latin typeface="+mn-lt"/>
            </a:endParaRPr>
          </a:p>
        </p:txBody>
      </p:sp>
      <p:sp>
        <p:nvSpPr>
          <p:cNvPr id="3" name="Subtitle 2">
            <a:extLst>
              <a:ext uri="{FF2B5EF4-FFF2-40B4-BE49-F238E27FC236}">
                <a16:creationId xmlns:a16="http://schemas.microsoft.com/office/drawing/2014/main" id="{D21BC13E-5B47-6923-C69D-2B3500DB5024}"/>
              </a:ext>
            </a:extLst>
          </p:cNvPr>
          <p:cNvSpPr>
            <a:spLocks noGrp="1"/>
          </p:cNvSpPr>
          <p:nvPr>
            <p:ph type="subTitle" idx="1"/>
          </p:nvPr>
        </p:nvSpPr>
        <p:spPr>
          <a:xfrm>
            <a:off x="465221" y="1855789"/>
            <a:ext cx="11261558" cy="3181432"/>
          </a:xfrm>
        </p:spPr>
        <p:txBody>
          <a:bodyPr>
            <a:noAutofit/>
          </a:bodyPr>
          <a:lstStyle/>
          <a:p>
            <a:pPr rtl="0" fontAlgn="base"/>
            <a:r>
              <a:rPr lang="en-GB" sz="2700" b="0" i="0" dirty="0">
                <a:solidFill>
                  <a:srgbClr val="000000"/>
                </a:solidFill>
                <a:effectLst/>
                <a:latin typeface="Segoe UI" panose="020B0502040204020203" pitchFamily="34" charset="0"/>
              </a:rPr>
              <a:t>“What nonsense – all religion is just made-up stories that people used to explain the world before we understood science. It has no place in the law, no place in politics and no place in a modern, progressive society…”</a:t>
            </a:r>
          </a:p>
          <a:p>
            <a:pPr rtl="0" fontAlgn="base"/>
            <a:endParaRPr lang="en-GB" sz="2700" dirty="0">
              <a:solidFill>
                <a:srgbClr val="000000"/>
              </a:solidFill>
              <a:latin typeface="Segoe UI" panose="020B0502040204020203" pitchFamily="34" charset="0"/>
            </a:endParaRPr>
          </a:p>
          <a:p>
            <a:pPr rtl="0" fontAlgn="base"/>
            <a:r>
              <a:rPr lang="en-GB" sz="2700" dirty="0">
                <a:solidFill>
                  <a:srgbClr val="000000"/>
                </a:solidFill>
                <a:latin typeface="Segoe UI" panose="020B0502040204020203" pitchFamily="34" charset="0"/>
              </a:rPr>
              <a:t>Is this statement </a:t>
            </a:r>
            <a:r>
              <a:rPr lang="en-GB" sz="2700" b="1" dirty="0">
                <a:solidFill>
                  <a:srgbClr val="000000"/>
                </a:solidFill>
                <a:latin typeface="Segoe UI" panose="020B0502040204020203" pitchFamily="34" charset="0"/>
              </a:rPr>
              <a:t>pro-secularist </a:t>
            </a:r>
            <a:r>
              <a:rPr lang="en-GB" sz="2700" dirty="0">
                <a:solidFill>
                  <a:srgbClr val="000000"/>
                </a:solidFill>
                <a:latin typeface="Segoe UI" panose="020B0502040204020203" pitchFamily="34" charset="0"/>
              </a:rPr>
              <a:t>or </a:t>
            </a:r>
            <a:r>
              <a:rPr lang="en-GB" sz="2700" b="1" dirty="0">
                <a:solidFill>
                  <a:srgbClr val="000000"/>
                </a:solidFill>
                <a:latin typeface="Segoe UI" panose="020B0502040204020203" pitchFamily="34" charset="0"/>
              </a:rPr>
              <a:t>anti-secularist</a:t>
            </a:r>
            <a:r>
              <a:rPr lang="en-GB" sz="2700" dirty="0">
                <a:solidFill>
                  <a:srgbClr val="000000"/>
                </a:solidFill>
                <a:latin typeface="Segoe UI" panose="020B0502040204020203" pitchFamily="34" charset="0"/>
              </a:rPr>
              <a:t>?</a:t>
            </a:r>
            <a:r>
              <a:rPr lang="en-GB" sz="2700" b="1" dirty="0">
                <a:solidFill>
                  <a:srgbClr val="000000"/>
                </a:solidFill>
                <a:latin typeface="Segoe UI" panose="020B0502040204020203" pitchFamily="34" charset="0"/>
              </a:rPr>
              <a:t> </a:t>
            </a:r>
            <a:r>
              <a:rPr lang="en-GB" sz="2700" dirty="0">
                <a:solidFill>
                  <a:srgbClr val="000000"/>
                </a:solidFill>
                <a:latin typeface="Segoe UI" panose="020B0502040204020203" pitchFamily="34" charset="0"/>
              </a:rPr>
              <a:t>Why?</a:t>
            </a:r>
          </a:p>
        </p:txBody>
      </p:sp>
      <p:pic>
        <p:nvPicPr>
          <p:cNvPr id="4" name="Picture 3" descr="Background pattern&#10;&#10;Description automatically generated">
            <a:extLst>
              <a:ext uri="{FF2B5EF4-FFF2-40B4-BE49-F238E27FC236}">
                <a16:creationId xmlns:a16="http://schemas.microsoft.com/office/drawing/2014/main" id="{24137F5D-E637-0C12-59B4-FFB92C578CE2}"/>
              </a:ext>
            </a:extLst>
          </p:cNvPr>
          <p:cNvPicPr>
            <a:picLocks noChangeAspect="1"/>
          </p:cNvPicPr>
          <p:nvPr/>
        </p:nvPicPr>
        <p:blipFill rotWithShape="1">
          <a:blip r:embed="rId2">
            <a:extLst>
              <a:ext uri="{28A0092B-C50C-407E-A947-70E740481C1C}">
                <a14:useLocalDpi xmlns:a14="http://schemas.microsoft.com/office/drawing/2010/main" val="0"/>
              </a:ext>
            </a:extLst>
          </a:blip>
          <a:srcRect l="83" t="22453" r="-83" b="63409"/>
          <a:stretch/>
        </p:blipFill>
        <p:spPr>
          <a:xfrm>
            <a:off x="0" y="0"/>
            <a:ext cx="12217400" cy="690880"/>
          </a:xfrm>
          <a:prstGeom prst="rect">
            <a:avLst/>
          </a:prstGeom>
        </p:spPr>
      </p:pic>
      <p:pic>
        <p:nvPicPr>
          <p:cNvPr id="6" name="Picture 5" descr="Background pattern&#10;&#10;Description automatically generated">
            <a:extLst>
              <a:ext uri="{FF2B5EF4-FFF2-40B4-BE49-F238E27FC236}">
                <a16:creationId xmlns:a16="http://schemas.microsoft.com/office/drawing/2014/main" id="{319EEA92-03AF-6C5F-5E32-3DEDFF552A6A}"/>
              </a:ext>
            </a:extLst>
          </p:cNvPr>
          <p:cNvPicPr>
            <a:picLocks noChangeAspect="1"/>
          </p:cNvPicPr>
          <p:nvPr/>
        </p:nvPicPr>
        <p:blipFill rotWithShape="1">
          <a:blip r:embed="rId2">
            <a:extLst>
              <a:ext uri="{28A0092B-C50C-407E-A947-70E740481C1C}">
                <a14:useLocalDpi xmlns:a14="http://schemas.microsoft.com/office/drawing/2010/main" val="0"/>
              </a:ext>
            </a:extLst>
          </a:blip>
          <a:srcRect l="-62" t="85833" r="62" b="29"/>
          <a:stretch/>
        </p:blipFill>
        <p:spPr>
          <a:xfrm>
            <a:off x="0" y="6167120"/>
            <a:ext cx="12202160" cy="689444"/>
          </a:xfrm>
          <a:prstGeom prst="rect">
            <a:avLst/>
          </a:prstGeom>
        </p:spPr>
      </p:pic>
    </p:spTree>
    <p:extLst>
      <p:ext uri="{BB962C8B-B14F-4D97-AF65-F5344CB8AC3E}">
        <p14:creationId xmlns:p14="http://schemas.microsoft.com/office/powerpoint/2010/main" val="3872637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1208</Words>
  <Application>Microsoft Office PowerPoint</Application>
  <PresentationFormat>Widescreen</PresentationFormat>
  <Paragraphs>81</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Segoe UI</vt:lpstr>
      <vt:lpstr>Office Theme</vt:lpstr>
      <vt:lpstr>Who is a secularist?</vt:lpstr>
      <vt:lpstr>Who is a secularist?</vt:lpstr>
      <vt:lpstr>3 Secular Principles</vt:lpstr>
      <vt:lpstr>Task 1</vt:lpstr>
      <vt:lpstr>Viewpoint 1</vt:lpstr>
      <vt:lpstr>Viewpoint 2</vt:lpstr>
      <vt:lpstr>Viewpoint 3</vt:lpstr>
      <vt:lpstr>Viewpoint 4</vt:lpstr>
      <vt:lpstr>Viewpoint 5</vt:lpstr>
      <vt:lpstr>Viewpoint 6</vt:lpstr>
      <vt:lpstr>Task 2</vt:lpstr>
      <vt:lpstr>Quote 1 – Richard Dawkins</vt:lpstr>
      <vt:lpstr>Quote 2 – George Eaton</vt:lpstr>
      <vt:lpstr>Quote 3 – Nicolas Sarkozy</vt:lpstr>
      <vt:lpstr>Quote 4 – Bishop David Chillingworth</vt:lpstr>
      <vt:lpstr>Quote 5 – Professor Susan Blackmore</vt:lpstr>
      <vt:lpstr>Quote 6 – Mahatma Gandhi</vt:lpstr>
      <vt:lpstr>Questions</vt:lpstr>
      <vt:lpstr>Extension Task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Jack Rivington</dc:creator>
  <cp:lastModifiedBy>Jack Rivington</cp:lastModifiedBy>
  <cp:revision>1</cp:revision>
  <dcterms:created xsi:type="dcterms:W3CDTF">2023-02-25T19:01:25Z</dcterms:created>
  <dcterms:modified xsi:type="dcterms:W3CDTF">2023-09-10T21:05:20Z</dcterms:modified>
</cp:coreProperties>
</file>