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Rivington" userId="58538a02-03e1-45bf-bcbf-5458d3171061" providerId="ADAL" clId="{69BEE6DA-C41B-4A28-A0EB-143623C85EA4}"/>
    <pc:docChg chg="undo custSel addSld delSld modSld sldOrd">
      <pc:chgData name="Jack Rivington" userId="58538a02-03e1-45bf-bcbf-5458d3171061" providerId="ADAL" clId="{69BEE6DA-C41B-4A28-A0EB-143623C85EA4}" dt="2023-02-25T20:32:12.518" v="3178" actId="20577"/>
      <pc:docMkLst>
        <pc:docMk/>
      </pc:docMkLst>
      <pc:sldChg chg="addSp delSp modSp mod">
        <pc:chgData name="Jack Rivington" userId="58538a02-03e1-45bf-bcbf-5458d3171061" providerId="ADAL" clId="{69BEE6DA-C41B-4A28-A0EB-143623C85EA4}" dt="2023-02-25T19:40:48.275" v="386" actId="113"/>
        <pc:sldMkLst>
          <pc:docMk/>
          <pc:sldMk cId="4015239195" sldId="256"/>
        </pc:sldMkLst>
        <pc:spChg chg="mod">
          <ac:chgData name="Jack Rivington" userId="58538a02-03e1-45bf-bcbf-5458d3171061" providerId="ADAL" clId="{69BEE6DA-C41B-4A28-A0EB-143623C85EA4}" dt="2023-02-25T19:40:48.275" v="386" actId="113"/>
          <ac:spMkLst>
            <pc:docMk/>
            <pc:sldMk cId="4015239195" sldId="256"/>
            <ac:spMk id="2" creationId="{D1F5494D-ECB8-A361-872A-CD6F17B34AB6}"/>
          </ac:spMkLst>
        </pc:spChg>
        <pc:spChg chg="del">
          <ac:chgData name="Jack Rivington" userId="58538a02-03e1-45bf-bcbf-5458d3171061" providerId="ADAL" clId="{69BEE6DA-C41B-4A28-A0EB-143623C85EA4}" dt="2023-02-25T19:37:22.912" v="129" actId="478"/>
          <ac:spMkLst>
            <pc:docMk/>
            <pc:sldMk cId="4015239195" sldId="256"/>
            <ac:spMk id="3" creationId="{D21BC13E-5B47-6923-C69D-2B3500DB5024}"/>
          </ac:spMkLst>
        </pc:spChg>
        <pc:spChg chg="add del mod">
          <ac:chgData name="Jack Rivington" userId="58538a02-03e1-45bf-bcbf-5458d3171061" providerId="ADAL" clId="{69BEE6DA-C41B-4A28-A0EB-143623C85EA4}" dt="2023-02-25T19:37:24.741" v="130" actId="478"/>
          <ac:spMkLst>
            <pc:docMk/>
            <pc:sldMk cId="4015239195" sldId="256"/>
            <ac:spMk id="9" creationId="{00F7D4D0-C11D-6C09-294F-8B293FCEB3C9}"/>
          </ac:spMkLst>
        </pc:spChg>
      </pc:sldChg>
      <pc:sldChg chg="addSp delSp modSp mod">
        <pc:chgData name="Jack Rivington" userId="58538a02-03e1-45bf-bcbf-5458d3171061" providerId="ADAL" clId="{69BEE6DA-C41B-4A28-A0EB-143623C85EA4}" dt="2023-02-25T19:40:43.381" v="385" actId="113"/>
        <pc:sldMkLst>
          <pc:docMk/>
          <pc:sldMk cId="690299999" sldId="257"/>
        </pc:sldMkLst>
        <pc:spChg chg="mod">
          <ac:chgData name="Jack Rivington" userId="58538a02-03e1-45bf-bcbf-5458d3171061" providerId="ADAL" clId="{69BEE6DA-C41B-4A28-A0EB-143623C85EA4}" dt="2023-02-25T19:40:43.381" v="385" actId="113"/>
          <ac:spMkLst>
            <pc:docMk/>
            <pc:sldMk cId="690299999" sldId="257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37:16.690" v="128" actId="255"/>
          <ac:spMkLst>
            <pc:docMk/>
            <pc:sldMk cId="690299999" sldId="257"/>
            <ac:spMk id="3" creationId="{D21BC13E-5B47-6923-C69D-2B3500DB5024}"/>
          </ac:spMkLst>
        </pc:spChg>
        <pc:spChg chg="add del mod">
          <ac:chgData name="Jack Rivington" userId="58538a02-03e1-45bf-bcbf-5458d3171061" providerId="ADAL" clId="{69BEE6DA-C41B-4A28-A0EB-143623C85EA4}" dt="2023-02-25T19:35:28.580" v="89" actId="478"/>
          <ac:spMkLst>
            <pc:docMk/>
            <pc:sldMk cId="690299999" sldId="257"/>
            <ac:spMk id="8" creationId="{A2B13E6F-F520-C365-56DD-5B98C8FE316C}"/>
          </ac:spMkLst>
        </pc:spChg>
      </pc:sldChg>
      <pc:sldChg chg="modSp mod">
        <pc:chgData name="Jack Rivington" userId="58538a02-03e1-45bf-bcbf-5458d3171061" providerId="ADAL" clId="{69BEE6DA-C41B-4A28-A0EB-143623C85EA4}" dt="2023-02-25T19:55:48.106" v="1302" actId="14100"/>
        <pc:sldMkLst>
          <pc:docMk/>
          <pc:sldMk cId="3933505351" sldId="258"/>
        </pc:sldMkLst>
        <pc:spChg chg="mod">
          <ac:chgData name="Jack Rivington" userId="58538a02-03e1-45bf-bcbf-5458d3171061" providerId="ADAL" clId="{69BEE6DA-C41B-4A28-A0EB-143623C85EA4}" dt="2023-02-25T19:40:56.006" v="387" actId="113"/>
          <ac:spMkLst>
            <pc:docMk/>
            <pc:sldMk cId="3933505351" sldId="258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5:48.106" v="1302" actId="14100"/>
          <ac:spMkLst>
            <pc:docMk/>
            <pc:sldMk cId="3933505351" sldId="258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2:35.301" v="2028" actId="20577"/>
        <pc:sldMkLst>
          <pc:docMk/>
          <pc:sldMk cId="4209042101" sldId="259"/>
        </pc:sldMkLst>
        <pc:spChg chg="mod">
          <ac:chgData name="Jack Rivington" userId="58538a02-03e1-45bf-bcbf-5458d3171061" providerId="ADAL" clId="{69BEE6DA-C41B-4A28-A0EB-143623C85EA4}" dt="2023-02-25T20:02:35.301" v="2028" actId="20577"/>
          <ac:spMkLst>
            <pc:docMk/>
            <pc:sldMk cId="4209042101" sldId="259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5:19.475" v="800" actId="255"/>
          <ac:spMkLst>
            <pc:docMk/>
            <pc:sldMk cId="4209042101" sldId="259"/>
            <ac:spMk id="3" creationId="{D21BC13E-5B47-6923-C69D-2B3500DB5024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8:05.923" v="839" actId="1076"/>
        <pc:sldMkLst>
          <pc:docMk/>
          <pc:sldMk cId="2785373165" sldId="260"/>
        </pc:sldMkLst>
        <pc:spChg chg="mod">
          <ac:chgData name="Jack Rivington" userId="58538a02-03e1-45bf-bcbf-5458d3171061" providerId="ADAL" clId="{69BEE6DA-C41B-4A28-A0EB-143623C85EA4}" dt="2023-02-25T19:43:26.146" v="748" actId="20577"/>
          <ac:spMkLst>
            <pc:docMk/>
            <pc:sldMk cId="2785373165" sldId="260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7:31.686" v="832" actId="14100"/>
          <ac:spMkLst>
            <pc:docMk/>
            <pc:sldMk cId="2785373165" sldId="260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05.923" v="839" actId="1076"/>
          <ac:spMkLst>
            <pc:docMk/>
            <pc:sldMk cId="2785373165" sldId="260"/>
            <ac:spMk id="5" creationId="{E740E3A1-0456-276B-50AD-D840122C5285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8:19.152" v="842"/>
        <pc:sldMkLst>
          <pc:docMk/>
          <pc:sldMk cId="3395567701" sldId="261"/>
        </pc:sldMkLst>
        <pc:spChg chg="mod">
          <ac:chgData name="Jack Rivington" userId="58538a02-03e1-45bf-bcbf-5458d3171061" providerId="ADAL" clId="{69BEE6DA-C41B-4A28-A0EB-143623C85EA4}" dt="2023-02-25T19:44:26.732" v="786" actId="20577"/>
          <ac:spMkLst>
            <pc:docMk/>
            <pc:sldMk cId="3395567701" sldId="261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8:18.265" v="841" actId="14100"/>
          <ac:spMkLst>
            <pc:docMk/>
            <pc:sldMk cId="3395567701" sldId="261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19.152" v="842"/>
          <ac:spMkLst>
            <pc:docMk/>
            <pc:sldMk cId="3395567701" sldId="261"/>
            <ac:spMk id="5" creationId="{2EDC3CF8-99EC-F884-1284-B82AF618DA53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8:26.762" v="845"/>
        <pc:sldMkLst>
          <pc:docMk/>
          <pc:sldMk cId="2331586409" sldId="262"/>
        </pc:sldMkLst>
        <pc:spChg chg="mod">
          <ac:chgData name="Jack Rivington" userId="58538a02-03e1-45bf-bcbf-5458d3171061" providerId="ADAL" clId="{69BEE6DA-C41B-4A28-A0EB-143623C85EA4}" dt="2023-02-25T19:46:53.893" v="820" actId="20577"/>
          <ac:spMkLst>
            <pc:docMk/>
            <pc:sldMk cId="2331586409" sldId="262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8:26.009" v="844" actId="14100"/>
          <ac:spMkLst>
            <pc:docMk/>
            <pc:sldMk cId="2331586409" sldId="262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26.762" v="845"/>
          <ac:spMkLst>
            <pc:docMk/>
            <pc:sldMk cId="2331586409" sldId="262"/>
            <ac:spMk id="5" creationId="{BD886EB1-3849-6371-4A53-DED69C8CE127}"/>
          </ac:spMkLst>
        </pc:spChg>
      </pc:sldChg>
      <pc:sldChg chg="addSp modSp add mod">
        <pc:chgData name="Jack Rivington" userId="58538a02-03e1-45bf-bcbf-5458d3171061" providerId="ADAL" clId="{69BEE6DA-C41B-4A28-A0EB-143623C85EA4}" dt="2023-02-25T19:49:10.900" v="855" actId="114"/>
        <pc:sldMkLst>
          <pc:docMk/>
          <pc:sldMk cId="801669579" sldId="263"/>
        </pc:sldMkLst>
        <pc:spChg chg="mod">
          <ac:chgData name="Jack Rivington" userId="58538a02-03e1-45bf-bcbf-5458d3171061" providerId="ADAL" clId="{69BEE6DA-C41B-4A28-A0EB-143623C85EA4}" dt="2023-02-25T19:47:01.404" v="823" actId="20577"/>
          <ac:spMkLst>
            <pc:docMk/>
            <pc:sldMk cId="801669579" sldId="263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9:10.900" v="855" actId="114"/>
          <ac:spMkLst>
            <pc:docMk/>
            <pc:sldMk cId="801669579" sldId="263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19:48:37.244" v="848"/>
          <ac:spMkLst>
            <pc:docMk/>
            <pc:sldMk cId="801669579" sldId="263"/>
            <ac:spMk id="5" creationId="{76724AE7-3366-5F4B-BF7E-D444F122EB9E}"/>
          </ac:spMkLst>
        </pc:spChg>
      </pc:sldChg>
      <pc:sldChg chg="modSp add mod">
        <pc:chgData name="Jack Rivington" userId="58538a02-03e1-45bf-bcbf-5458d3171061" providerId="ADAL" clId="{69BEE6DA-C41B-4A28-A0EB-143623C85EA4}" dt="2023-02-25T19:49:01.480" v="854" actId="114"/>
        <pc:sldMkLst>
          <pc:docMk/>
          <pc:sldMk cId="1751697657" sldId="264"/>
        </pc:sldMkLst>
        <pc:spChg chg="mod">
          <ac:chgData name="Jack Rivington" userId="58538a02-03e1-45bf-bcbf-5458d3171061" providerId="ADAL" clId="{69BEE6DA-C41B-4A28-A0EB-143623C85EA4}" dt="2023-02-25T19:48:43.475" v="851" actId="20577"/>
          <ac:spMkLst>
            <pc:docMk/>
            <pc:sldMk cId="1751697657" sldId="264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9:01.480" v="854" actId="114"/>
          <ac:spMkLst>
            <pc:docMk/>
            <pc:sldMk cId="1751697657" sldId="26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19:49:27.174" v="860" actId="20577"/>
        <pc:sldMkLst>
          <pc:docMk/>
          <pc:sldMk cId="3138453137" sldId="265"/>
        </pc:sldMkLst>
        <pc:spChg chg="mod">
          <ac:chgData name="Jack Rivington" userId="58538a02-03e1-45bf-bcbf-5458d3171061" providerId="ADAL" clId="{69BEE6DA-C41B-4A28-A0EB-143623C85EA4}" dt="2023-02-25T19:49:27.174" v="860" actId="20577"/>
          <ac:spMkLst>
            <pc:docMk/>
            <pc:sldMk cId="3138453137" sldId="265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49:24.843" v="858" actId="255"/>
          <ac:spMkLst>
            <pc:docMk/>
            <pc:sldMk cId="3138453137" sldId="265"/>
            <ac:spMk id="3" creationId="{D21BC13E-5B47-6923-C69D-2B3500DB5024}"/>
          </ac:spMkLst>
        </pc:spChg>
      </pc:sldChg>
      <pc:sldChg chg="delSp modSp add mod">
        <pc:chgData name="Jack Rivington" userId="58538a02-03e1-45bf-bcbf-5458d3171061" providerId="ADAL" clId="{69BEE6DA-C41B-4A28-A0EB-143623C85EA4}" dt="2023-02-25T19:50:44.514" v="882" actId="113"/>
        <pc:sldMkLst>
          <pc:docMk/>
          <pc:sldMk cId="1334412616" sldId="266"/>
        </pc:sldMkLst>
        <pc:spChg chg="mod">
          <ac:chgData name="Jack Rivington" userId="58538a02-03e1-45bf-bcbf-5458d3171061" providerId="ADAL" clId="{69BEE6DA-C41B-4A28-A0EB-143623C85EA4}" dt="2023-02-25T19:49:45.232" v="870" actId="20577"/>
          <ac:spMkLst>
            <pc:docMk/>
            <pc:sldMk cId="1334412616" sldId="266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0:44.514" v="882" actId="113"/>
          <ac:spMkLst>
            <pc:docMk/>
            <pc:sldMk cId="1334412616" sldId="266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19:50:17.850" v="875" actId="478"/>
          <ac:spMkLst>
            <pc:docMk/>
            <pc:sldMk cId="1334412616" sldId="266"/>
            <ac:spMk id="5" creationId="{76724AE7-3366-5F4B-BF7E-D444F122EB9E}"/>
          </ac:spMkLst>
        </pc:spChg>
      </pc:sldChg>
      <pc:sldChg chg="modSp add del mod">
        <pc:chgData name="Jack Rivington" userId="58538a02-03e1-45bf-bcbf-5458d3171061" providerId="ADAL" clId="{69BEE6DA-C41B-4A28-A0EB-143623C85EA4}" dt="2023-02-25T19:58:00.436" v="1646" actId="47"/>
        <pc:sldMkLst>
          <pc:docMk/>
          <pc:sldMk cId="2182009050" sldId="267"/>
        </pc:sldMkLst>
        <pc:spChg chg="mod">
          <ac:chgData name="Jack Rivington" userId="58538a02-03e1-45bf-bcbf-5458d3171061" providerId="ADAL" clId="{69BEE6DA-C41B-4A28-A0EB-143623C85EA4}" dt="2023-02-25T19:54:25.958" v="1298" actId="20577"/>
          <ac:spMkLst>
            <pc:docMk/>
            <pc:sldMk cId="2182009050" sldId="267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5:28.298" v="1300" actId="14100"/>
          <ac:spMkLst>
            <pc:docMk/>
            <pc:sldMk cId="2182009050" sldId="267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1:54.874" v="2002" actId="20577"/>
        <pc:sldMkLst>
          <pc:docMk/>
          <pc:sldMk cId="3512214030" sldId="268"/>
        </pc:sldMkLst>
        <pc:spChg chg="mod">
          <ac:chgData name="Jack Rivington" userId="58538a02-03e1-45bf-bcbf-5458d3171061" providerId="ADAL" clId="{69BEE6DA-C41B-4A28-A0EB-143623C85EA4}" dt="2023-02-25T20:01:54.874" v="2002" actId="20577"/>
          <ac:spMkLst>
            <pc:docMk/>
            <pc:sldMk cId="3512214030" sldId="268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7:54.805" v="1645" actId="122"/>
          <ac:spMkLst>
            <pc:docMk/>
            <pc:sldMk cId="3512214030" sldId="268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1:50.542" v="2000" actId="20577"/>
        <pc:sldMkLst>
          <pc:docMk/>
          <pc:sldMk cId="3661654981" sldId="269"/>
        </pc:sldMkLst>
        <pc:spChg chg="mod">
          <ac:chgData name="Jack Rivington" userId="58538a02-03e1-45bf-bcbf-5458d3171061" providerId="ADAL" clId="{69BEE6DA-C41B-4A28-A0EB-143623C85EA4}" dt="2023-02-25T20:01:50.542" v="2000" actId="20577"/>
          <ac:spMkLst>
            <pc:docMk/>
            <pc:sldMk cId="3661654981" sldId="269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19:59:08.371" v="1820" actId="20577"/>
          <ac:spMkLst>
            <pc:docMk/>
            <pc:sldMk cId="3661654981" sldId="269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3:33.235" v="2167" actId="20577"/>
        <pc:sldMkLst>
          <pc:docMk/>
          <pc:sldMk cId="2794004542" sldId="270"/>
        </pc:sldMkLst>
        <pc:spChg chg="mod">
          <ac:chgData name="Jack Rivington" userId="58538a02-03e1-45bf-bcbf-5458d3171061" providerId="ADAL" clId="{69BEE6DA-C41B-4A28-A0EB-143623C85EA4}" dt="2023-02-25T19:59:30.630" v="1825" actId="20577"/>
          <ac:spMkLst>
            <pc:docMk/>
            <pc:sldMk cId="2794004542" sldId="270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3:33.235" v="2167" actId="20577"/>
          <ac:spMkLst>
            <pc:docMk/>
            <pc:sldMk cId="2794004542" sldId="270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6:07.381" v="2528" actId="20577"/>
        <pc:sldMkLst>
          <pc:docMk/>
          <pc:sldMk cId="2974774602" sldId="271"/>
        </pc:sldMkLst>
        <pc:spChg chg="mod">
          <ac:chgData name="Jack Rivington" userId="58538a02-03e1-45bf-bcbf-5458d3171061" providerId="ADAL" clId="{69BEE6DA-C41B-4A28-A0EB-143623C85EA4}" dt="2023-02-25T20:02:30.287" v="2026" actId="20577"/>
          <ac:spMkLst>
            <pc:docMk/>
            <pc:sldMk cId="2974774602" sldId="271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6:07.381" v="2528" actId="20577"/>
          <ac:spMkLst>
            <pc:docMk/>
            <pc:sldMk cId="2974774602" sldId="271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69BEE6DA-C41B-4A28-A0EB-143623C85EA4}" dt="2023-02-25T20:07:18.508" v="2641" actId="122"/>
        <pc:sldMkLst>
          <pc:docMk/>
          <pc:sldMk cId="1890427658" sldId="272"/>
        </pc:sldMkLst>
        <pc:spChg chg="mod">
          <ac:chgData name="Jack Rivington" userId="58538a02-03e1-45bf-bcbf-5458d3171061" providerId="ADAL" clId="{69BEE6DA-C41B-4A28-A0EB-143623C85EA4}" dt="2023-02-25T20:06:40.155" v="2536" actId="114"/>
          <ac:spMkLst>
            <pc:docMk/>
            <pc:sldMk cId="1890427658" sldId="272"/>
            <ac:spMk id="3" creationId="{D21BC13E-5B47-6923-C69D-2B3500DB5024}"/>
          </ac:spMkLst>
        </pc:spChg>
        <pc:spChg chg="mod">
          <ac:chgData name="Jack Rivington" userId="58538a02-03e1-45bf-bcbf-5458d3171061" providerId="ADAL" clId="{69BEE6DA-C41B-4A28-A0EB-143623C85EA4}" dt="2023-02-25T20:07:18.508" v="2641" actId="122"/>
          <ac:spMkLst>
            <pc:docMk/>
            <pc:sldMk cId="1890427658" sldId="272"/>
            <ac:spMk id="5" creationId="{E740E3A1-0456-276B-50AD-D840122C5285}"/>
          </ac:spMkLst>
        </pc:spChg>
      </pc:sldChg>
      <pc:sldChg chg="modSp add mod">
        <pc:chgData name="Jack Rivington" userId="58538a02-03e1-45bf-bcbf-5458d3171061" providerId="ADAL" clId="{69BEE6DA-C41B-4A28-A0EB-143623C85EA4}" dt="2023-02-25T20:07:46.391" v="2647" actId="114"/>
        <pc:sldMkLst>
          <pc:docMk/>
          <pc:sldMk cId="2155064137" sldId="273"/>
        </pc:sldMkLst>
        <pc:spChg chg="mod">
          <ac:chgData name="Jack Rivington" userId="58538a02-03e1-45bf-bcbf-5458d3171061" providerId="ADAL" clId="{69BEE6DA-C41B-4A28-A0EB-143623C85EA4}" dt="2023-02-25T20:07:28.033" v="2644" actId="20577"/>
          <ac:spMkLst>
            <pc:docMk/>
            <pc:sldMk cId="2155064137" sldId="273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7:46.391" v="2647" actId="114"/>
          <ac:spMkLst>
            <pc:docMk/>
            <pc:sldMk cId="2155064137" sldId="273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8:14.603" v="2654" actId="114"/>
        <pc:sldMkLst>
          <pc:docMk/>
          <pc:sldMk cId="3868304779" sldId="274"/>
        </pc:sldMkLst>
        <pc:spChg chg="mod">
          <ac:chgData name="Jack Rivington" userId="58538a02-03e1-45bf-bcbf-5458d3171061" providerId="ADAL" clId="{69BEE6DA-C41B-4A28-A0EB-143623C85EA4}" dt="2023-02-25T20:07:51.319" v="2650" actId="20577"/>
          <ac:spMkLst>
            <pc:docMk/>
            <pc:sldMk cId="3868304779" sldId="274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8:14.603" v="2654" actId="114"/>
          <ac:spMkLst>
            <pc:docMk/>
            <pc:sldMk cId="3868304779" sldId="274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8:48.867" v="2663" actId="20577"/>
        <pc:sldMkLst>
          <pc:docMk/>
          <pc:sldMk cId="3168531180" sldId="275"/>
        </pc:sldMkLst>
        <pc:spChg chg="mod">
          <ac:chgData name="Jack Rivington" userId="58538a02-03e1-45bf-bcbf-5458d3171061" providerId="ADAL" clId="{69BEE6DA-C41B-4A28-A0EB-143623C85EA4}" dt="2023-02-25T20:08:48.867" v="2663" actId="20577"/>
          <ac:spMkLst>
            <pc:docMk/>
            <pc:sldMk cId="3168531180" sldId="275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8:39.750" v="2661" actId="14100"/>
          <ac:spMkLst>
            <pc:docMk/>
            <pc:sldMk cId="3168531180" sldId="275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09:06.305" v="2669" actId="114"/>
        <pc:sldMkLst>
          <pc:docMk/>
          <pc:sldMk cId="2480784259" sldId="276"/>
        </pc:sldMkLst>
        <pc:spChg chg="mod">
          <ac:chgData name="Jack Rivington" userId="58538a02-03e1-45bf-bcbf-5458d3171061" providerId="ADAL" clId="{69BEE6DA-C41B-4A28-A0EB-143623C85EA4}" dt="2023-02-25T20:08:53.051" v="2666" actId="20577"/>
          <ac:spMkLst>
            <pc:docMk/>
            <pc:sldMk cId="2480784259" sldId="276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09:06.305" v="2669" actId="114"/>
          <ac:spMkLst>
            <pc:docMk/>
            <pc:sldMk cId="2480784259" sldId="276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69BEE6DA-C41B-4A28-A0EB-143623C85EA4}" dt="2023-02-25T20:10:11.034" v="2679" actId="114"/>
        <pc:sldMkLst>
          <pc:docMk/>
          <pc:sldMk cId="2750529293" sldId="277"/>
        </pc:sldMkLst>
        <pc:spChg chg="mod">
          <ac:chgData name="Jack Rivington" userId="58538a02-03e1-45bf-bcbf-5458d3171061" providerId="ADAL" clId="{69BEE6DA-C41B-4A28-A0EB-143623C85EA4}" dt="2023-02-25T20:09:17.842" v="2676" actId="20577"/>
          <ac:spMkLst>
            <pc:docMk/>
            <pc:sldMk cId="2750529293" sldId="277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10:11.034" v="2679" actId="114"/>
          <ac:spMkLst>
            <pc:docMk/>
            <pc:sldMk cId="2750529293" sldId="277"/>
            <ac:spMk id="3" creationId="{D21BC13E-5B47-6923-C69D-2B3500DB5024}"/>
          </ac:spMkLst>
        </pc:spChg>
      </pc:sldChg>
      <pc:sldChg chg="addSp delSp modSp add del mod">
        <pc:chgData name="Jack Rivington" userId="58538a02-03e1-45bf-bcbf-5458d3171061" providerId="ADAL" clId="{69BEE6DA-C41B-4A28-A0EB-143623C85EA4}" dt="2023-02-25T20:17:28.303" v="3160" actId="2696"/>
        <pc:sldMkLst>
          <pc:docMk/>
          <pc:sldMk cId="870780253" sldId="278"/>
        </pc:sldMkLst>
        <pc:spChg chg="mod">
          <ac:chgData name="Jack Rivington" userId="58538a02-03e1-45bf-bcbf-5458d3171061" providerId="ADAL" clId="{69BEE6DA-C41B-4A28-A0EB-143623C85EA4}" dt="2023-02-25T20:17:25.200" v="3159" actId="20577"/>
          <ac:spMkLst>
            <pc:docMk/>
            <pc:sldMk cId="870780253" sldId="278"/>
            <ac:spMk id="2" creationId="{D1F5494D-ECB8-A361-872A-CD6F17B34AB6}"/>
          </ac:spMkLst>
        </pc:spChg>
        <pc:spChg chg="del mod">
          <ac:chgData name="Jack Rivington" userId="58538a02-03e1-45bf-bcbf-5458d3171061" providerId="ADAL" clId="{69BEE6DA-C41B-4A28-A0EB-143623C85EA4}" dt="2023-02-25T20:11:16.199" v="2682" actId="478"/>
          <ac:spMkLst>
            <pc:docMk/>
            <pc:sldMk cId="870780253" sldId="278"/>
            <ac:spMk id="3" creationId="{D21BC13E-5B47-6923-C69D-2B3500DB5024}"/>
          </ac:spMkLst>
        </pc:spChg>
        <pc:spChg chg="add mod">
          <ac:chgData name="Jack Rivington" userId="58538a02-03e1-45bf-bcbf-5458d3171061" providerId="ADAL" clId="{69BEE6DA-C41B-4A28-A0EB-143623C85EA4}" dt="2023-02-25T20:11:16.199" v="2682" actId="478"/>
          <ac:spMkLst>
            <pc:docMk/>
            <pc:sldMk cId="870780253" sldId="278"/>
            <ac:spMk id="8" creationId="{C545E9EF-CBE5-D347-35D7-75733C7B9039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16:25.154" v="3096" actId="113"/>
        <pc:sldMkLst>
          <pc:docMk/>
          <pc:sldMk cId="4183104164" sldId="279"/>
        </pc:sldMkLst>
        <pc:spChg chg="mod">
          <ac:chgData name="Jack Rivington" userId="58538a02-03e1-45bf-bcbf-5458d3171061" providerId="ADAL" clId="{69BEE6DA-C41B-4A28-A0EB-143623C85EA4}" dt="2023-02-25T20:11:35.471" v="2700" actId="20577"/>
          <ac:spMkLst>
            <pc:docMk/>
            <pc:sldMk cId="4183104164" sldId="279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16:25.154" v="3096" actId="113"/>
          <ac:spMkLst>
            <pc:docMk/>
            <pc:sldMk cId="4183104164" sldId="279"/>
            <ac:spMk id="3" creationId="{D21BC13E-5B47-6923-C69D-2B3500DB5024}"/>
          </ac:spMkLst>
        </pc:spChg>
        <pc:spChg chg="del mod">
          <ac:chgData name="Jack Rivington" userId="58538a02-03e1-45bf-bcbf-5458d3171061" providerId="ADAL" clId="{69BEE6DA-C41B-4A28-A0EB-143623C85EA4}" dt="2023-02-25T20:16:16.713" v="3094" actId="478"/>
          <ac:spMkLst>
            <pc:docMk/>
            <pc:sldMk cId="4183104164" sldId="279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2:12.518" v="3178" actId="20577"/>
        <pc:sldMkLst>
          <pc:docMk/>
          <pc:sldMk cId="2583264060" sldId="280"/>
        </pc:sldMkLst>
        <pc:spChg chg="mod">
          <ac:chgData name="Jack Rivington" userId="58538a02-03e1-45bf-bcbf-5458d3171061" providerId="ADAL" clId="{69BEE6DA-C41B-4A28-A0EB-143623C85EA4}" dt="2023-02-25T20:16:42.567" v="3106" actId="20577"/>
          <ac:spMkLst>
            <pc:docMk/>
            <pc:sldMk cId="2583264060" sldId="280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2:12.518" v="3178" actId="20577"/>
          <ac:spMkLst>
            <pc:docMk/>
            <pc:sldMk cId="2583264060" sldId="280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6:45.926" v="3107" actId="478"/>
          <ac:spMkLst>
            <pc:docMk/>
            <pc:sldMk cId="2583264060" sldId="280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2:07.772" v="3177" actId="20577"/>
        <pc:sldMkLst>
          <pc:docMk/>
          <pc:sldMk cId="1864009668" sldId="281"/>
        </pc:sldMkLst>
        <pc:spChg chg="mod">
          <ac:chgData name="Jack Rivington" userId="58538a02-03e1-45bf-bcbf-5458d3171061" providerId="ADAL" clId="{69BEE6DA-C41B-4A28-A0EB-143623C85EA4}" dt="2023-02-25T20:16:52.345" v="3119" actId="20577"/>
          <ac:spMkLst>
            <pc:docMk/>
            <pc:sldMk cId="1864009668" sldId="281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2:07.772" v="3177" actId="20577"/>
          <ac:spMkLst>
            <pc:docMk/>
            <pc:sldMk cId="1864009668" sldId="281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6:56.957" v="3120" actId="478"/>
          <ac:spMkLst>
            <pc:docMk/>
            <pc:sldMk cId="1864009668" sldId="281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2:03.253" v="3176" actId="20577"/>
        <pc:sldMkLst>
          <pc:docMk/>
          <pc:sldMk cId="3603659796" sldId="282"/>
        </pc:sldMkLst>
        <pc:spChg chg="mod">
          <ac:chgData name="Jack Rivington" userId="58538a02-03e1-45bf-bcbf-5458d3171061" providerId="ADAL" clId="{69BEE6DA-C41B-4A28-A0EB-143623C85EA4}" dt="2023-02-25T20:17:04.222" v="3130" actId="20577"/>
          <ac:spMkLst>
            <pc:docMk/>
            <pc:sldMk cId="3603659796" sldId="282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2:03.253" v="3176" actId="20577"/>
          <ac:spMkLst>
            <pc:docMk/>
            <pc:sldMk cId="3603659796" sldId="282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7:07.038" v="3131" actId="478"/>
          <ac:spMkLst>
            <pc:docMk/>
            <pc:sldMk cId="3603659796" sldId="282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1:59.400" v="3175" actId="20577"/>
        <pc:sldMkLst>
          <pc:docMk/>
          <pc:sldMk cId="4026480759" sldId="283"/>
        </pc:sldMkLst>
        <pc:spChg chg="mod">
          <ac:chgData name="Jack Rivington" userId="58538a02-03e1-45bf-bcbf-5458d3171061" providerId="ADAL" clId="{69BEE6DA-C41B-4A28-A0EB-143623C85EA4}" dt="2023-02-25T20:17:15.137" v="3149" actId="20577"/>
          <ac:spMkLst>
            <pc:docMk/>
            <pc:sldMk cId="4026480759" sldId="283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1:59.400" v="3175" actId="20577"/>
          <ac:spMkLst>
            <pc:docMk/>
            <pc:sldMk cId="4026480759" sldId="283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7:17.705" v="3150" actId="478"/>
          <ac:spMkLst>
            <pc:docMk/>
            <pc:sldMk cId="4026480759" sldId="283"/>
            <ac:spMk id="5" creationId="{E740E3A1-0456-276B-50AD-D840122C5285}"/>
          </ac:spMkLst>
        </pc:spChg>
      </pc:sldChg>
      <pc:sldChg chg="delSp modSp add mod">
        <pc:chgData name="Jack Rivington" userId="58538a02-03e1-45bf-bcbf-5458d3171061" providerId="ADAL" clId="{69BEE6DA-C41B-4A28-A0EB-143623C85EA4}" dt="2023-02-25T20:31:50.466" v="3174" actId="20577"/>
        <pc:sldMkLst>
          <pc:docMk/>
          <pc:sldMk cId="2462688878" sldId="284"/>
        </pc:sldMkLst>
        <pc:spChg chg="mod">
          <ac:chgData name="Jack Rivington" userId="58538a02-03e1-45bf-bcbf-5458d3171061" providerId="ADAL" clId="{69BEE6DA-C41B-4A28-A0EB-143623C85EA4}" dt="2023-02-25T20:17:36.580" v="3172" actId="20577"/>
          <ac:spMkLst>
            <pc:docMk/>
            <pc:sldMk cId="2462688878" sldId="284"/>
            <ac:spMk id="2" creationId="{D1F5494D-ECB8-A361-872A-CD6F17B34AB6}"/>
          </ac:spMkLst>
        </pc:spChg>
        <pc:spChg chg="mod">
          <ac:chgData name="Jack Rivington" userId="58538a02-03e1-45bf-bcbf-5458d3171061" providerId="ADAL" clId="{69BEE6DA-C41B-4A28-A0EB-143623C85EA4}" dt="2023-02-25T20:31:50.466" v="3174" actId="20577"/>
          <ac:spMkLst>
            <pc:docMk/>
            <pc:sldMk cId="2462688878" sldId="284"/>
            <ac:spMk id="3" creationId="{D21BC13E-5B47-6923-C69D-2B3500DB5024}"/>
          </ac:spMkLst>
        </pc:spChg>
        <pc:spChg chg="del">
          <ac:chgData name="Jack Rivington" userId="58538a02-03e1-45bf-bcbf-5458d3171061" providerId="ADAL" clId="{69BEE6DA-C41B-4A28-A0EB-143623C85EA4}" dt="2023-02-25T20:17:39.470" v="3173" actId="478"/>
          <ac:spMkLst>
            <pc:docMk/>
            <pc:sldMk cId="2462688878" sldId="284"/>
            <ac:spMk id="5" creationId="{E740E3A1-0456-276B-50AD-D840122C5285}"/>
          </ac:spMkLst>
        </pc:spChg>
      </pc:sldChg>
    </pc:docChg>
  </pc:docChgLst>
  <pc:docChgLst>
    <pc:chgData name="Jack Rivington" userId="58538a02-03e1-45bf-bcbf-5458d3171061" providerId="ADAL" clId="{5C455C28-0DBF-49C5-BEDD-415BDAD2693D}"/>
    <pc:docChg chg="undo custSel addSld delSld modSld sldOrd">
      <pc:chgData name="Jack Rivington" userId="58538a02-03e1-45bf-bcbf-5458d3171061" providerId="ADAL" clId="{5C455C28-0DBF-49C5-BEDD-415BDAD2693D}" dt="2023-09-13T09:48:05.261" v="717" actId="20577"/>
      <pc:docMkLst>
        <pc:docMk/>
      </pc:docMkLst>
      <pc:sldChg chg="modSp add mod">
        <pc:chgData name="Jack Rivington" userId="58538a02-03e1-45bf-bcbf-5458d3171061" providerId="ADAL" clId="{5C455C28-0DBF-49C5-BEDD-415BDAD2693D}" dt="2023-09-13T09:40:49.408" v="547" actId="20577"/>
        <pc:sldMkLst>
          <pc:docMk/>
          <pc:sldMk cId="3552920315" sldId="258"/>
        </pc:sldMkLst>
        <pc:spChg chg="mod">
          <ac:chgData name="Jack Rivington" userId="58538a02-03e1-45bf-bcbf-5458d3171061" providerId="ADAL" clId="{5C455C28-0DBF-49C5-BEDD-415BDAD2693D}" dt="2023-09-13T09:37:41.448" v="22" actId="20577"/>
          <ac:spMkLst>
            <pc:docMk/>
            <pc:sldMk cId="3552920315" sldId="258"/>
            <ac:spMk id="2" creationId="{D1F5494D-ECB8-A361-872A-CD6F17B34AB6}"/>
          </ac:spMkLst>
        </pc:spChg>
        <pc:spChg chg="mod">
          <ac:chgData name="Jack Rivington" userId="58538a02-03e1-45bf-bcbf-5458d3171061" providerId="ADAL" clId="{5C455C28-0DBF-49C5-BEDD-415BDAD2693D}" dt="2023-09-13T09:40:49.408" v="547" actId="20577"/>
          <ac:spMkLst>
            <pc:docMk/>
            <pc:sldMk cId="3552920315" sldId="258"/>
            <ac:spMk id="3" creationId="{D21BC13E-5B47-6923-C69D-2B3500DB5024}"/>
          </ac:spMkLst>
        </pc:spChg>
      </pc:sldChg>
      <pc:sldChg chg="del">
        <pc:chgData name="Jack Rivington" userId="58538a02-03e1-45bf-bcbf-5458d3171061" providerId="ADAL" clId="{5C455C28-0DBF-49C5-BEDD-415BDAD2693D}" dt="2023-09-13T09:37:04.208" v="0" actId="47"/>
        <pc:sldMkLst>
          <pc:docMk/>
          <pc:sldMk cId="3933505351" sldId="258"/>
        </pc:sldMkLst>
      </pc:sldChg>
      <pc:sldChg chg="modSp add mod">
        <pc:chgData name="Jack Rivington" userId="58538a02-03e1-45bf-bcbf-5458d3171061" providerId="ADAL" clId="{5C455C28-0DBF-49C5-BEDD-415BDAD2693D}" dt="2023-09-13T09:43:02.800" v="572" actId="113"/>
        <pc:sldMkLst>
          <pc:docMk/>
          <pc:sldMk cId="1186633508" sldId="259"/>
        </pc:sldMkLst>
        <pc:spChg chg="mod">
          <ac:chgData name="Jack Rivington" userId="58538a02-03e1-45bf-bcbf-5458d3171061" providerId="ADAL" clId="{5C455C28-0DBF-49C5-BEDD-415BDAD2693D}" dt="2023-09-13T09:41:54.080" v="552" actId="20577"/>
          <ac:spMkLst>
            <pc:docMk/>
            <pc:sldMk cId="1186633508" sldId="259"/>
            <ac:spMk id="2" creationId="{D1F5494D-ECB8-A361-872A-CD6F17B34AB6}"/>
          </ac:spMkLst>
        </pc:spChg>
        <pc:spChg chg="mod">
          <ac:chgData name="Jack Rivington" userId="58538a02-03e1-45bf-bcbf-5458d3171061" providerId="ADAL" clId="{5C455C28-0DBF-49C5-BEDD-415BDAD2693D}" dt="2023-09-13T09:43:02.800" v="572" actId="113"/>
          <ac:spMkLst>
            <pc:docMk/>
            <pc:sldMk cId="1186633508" sldId="259"/>
            <ac:spMk id="3" creationId="{D21BC13E-5B47-6923-C69D-2B3500DB5024}"/>
          </ac:spMkLst>
        </pc:spChg>
      </pc:sldChg>
      <pc:sldChg chg="modSp add mod">
        <pc:chgData name="Jack Rivington" userId="58538a02-03e1-45bf-bcbf-5458d3171061" providerId="ADAL" clId="{5C455C28-0DBF-49C5-BEDD-415BDAD2693D}" dt="2023-09-13T09:45:10.049" v="700" actId="20577"/>
        <pc:sldMkLst>
          <pc:docMk/>
          <pc:sldMk cId="2578344864" sldId="260"/>
        </pc:sldMkLst>
        <pc:spChg chg="mod">
          <ac:chgData name="Jack Rivington" userId="58538a02-03e1-45bf-bcbf-5458d3171061" providerId="ADAL" clId="{5C455C28-0DBF-49C5-BEDD-415BDAD2693D}" dt="2023-09-13T09:45:10.049" v="700" actId="20577"/>
          <ac:spMkLst>
            <pc:docMk/>
            <pc:sldMk cId="2578344864" sldId="260"/>
            <ac:spMk id="2" creationId="{D1F5494D-ECB8-A361-872A-CD6F17B34AB6}"/>
          </ac:spMkLst>
        </pc:spChg>
        <pc:spChg chg="mod">
          <ac:chgData name="Jack Rivington" userId="58538a02-03e1-45bf-bcbf-5458d3171061" providerId="ADAL" clId="{5C455C28-0DBF-49C5-BEDD-415BDAD2693D}" dt="2023-09-13T09:45:05.620" v="699" actId="113"/>
          <ac:spMkLst>
            <pc:docMk/>
            <pc:sldMk cId="2578344864" sldId="260"/>
            <ac:spMk id="3" creationId="{D21BC13E-5B47-6923-C69D-2B3500DB5024}"/>
          </ac:spMkLst>
        </pc:spChg>
      </pc:sldChg>
      <pc:sldChg chg="modSp add mod ord">
        <pc:chgData name="Jack Rivington" userId="58538a02-03e1-45bf-bcbf-5458d3171061" providerId="ADAL" clId="{5C455C28-0DBF-49C5-BEDD-415BDAD2693D}" dt="2023-09-13T09:48:05.261" v="717" actId="20577"/>
        <pc:sldMkLst>
          <pc:docMk/>
          <pc:sldMk cId="3877816363" sldId="261"/>
        </pc:sldMkLst>
        <pc:spChg chg="mod">
          <ac:chgData name="Jack Rivington" userId="58538a02-03e1-45bf-bcbf-5458d3171061" providerId="ADAL" clId="{5C455C28-0DBF-49C5-BEDD-415BDAD2693D}" dt="2023-09-13T09:47:53.382" v="713" actId="20577"/>
          <ac:spMkLst>
            <pc:docMk/>
            <pc:sldMk cId="3877816363" sldId="261"/>
            <ac:spMk id="2" creationId="{D1F5494D-ECB8-A361-872A-CD6F17B34AB6}"/>
          </ac:spMkLst>
        </pc:spChg>
        <pc:spChg chg="mod">
          <ac:chgData name="Jack Rivington" userId="58538a02-03e1-45bf-bcbf-5458d3171061" providerId="ADAL" clId="{5C455C28-0DBF-49C5-BEDD-415BDAD2693D}" dt="2023-09-13T09:48:05.261" v="717" actId="20577"/>
          <ac:spMkLst>
            <pc:docMk/>
            <pc:sldMk cId="3877816363" sldId="261"/>
            <ac:spMk id="3" creationId="{D21BC13E-5B47-6923-C69D-2B3500DB5024}"/>
          </ac:spMkLst>
        </pc:spChg>
      </pc:sldChg>
    </pc:docChg>
  </pc:docChgLst>
  <pc:docChgLst>
    <pc:chgData name="Jack Rivington" userId="58538a02-03e1-45bf-bcbf-5458d3171061" providerId="ADAL" clId="{A1DD1D92-2CCC-4F98-8EE4-DE17D9871F5B}"/>
    <pc:docChg chg="undo custSel addSld delSld modSld sldOrd">
      <pc:chgData name="Jack Rivington" userId="58538a02-03e1-45bf-bcbf-5458d3171061" providerId="ADAL" clId="{A1DD1D92-2CCC-4F98-8EE4-DE17D9871F5B}" dt="2023-09-10T17:09:29.015" v="314" actId="20577"/>
      <pc:docMkLst>
        <pc:docMk/>
      </pc:docMkLst>
      <pc:sldChg chg="modSp mod">
        <pc:chgData name="Jack Rivington" userId="58538a02-03e1-45bf-bcbf-5458d3171061" providerId="ADAL" clId="{A1DD1D92-2CCC-4F98-8EE4-DE17D9871F5B}" dt="2023-09-10T17:00:52.337" v="126" actId="20577"/>
        <pc:sldMkLst>
          <pc:docMk/>
          <pc:sldMk cId="4183104164" sldId="279"/>
        </pc:sldMkLst>
        <pc:spChg chg="mod">
          <ac:chgData name="Jack Rivington" userId="58538a02-03e1-45bf-bcbf-5458d3171061" providerId="ADAL" clId="{A1DD1D92-2CCC-4F98-8EE4-DE17D9871F5B}" dt="2023-09-10T17:00:52.337" v="126" actId="20577"/>
          <ac:spMkLst>
            <pc:docMk/>
            <pc:sldMk cId="4183104164" sldId="279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2:56.492" v="153" actId="20577"/>
        <pc:sldMkLst>
          <pc:docMk/>
          <pc:sldMk cId="2583264060" sldId="280"/>
        </pc:sldMkLst>
        <pc:spChg chg="mod">
          <ac:chgData name="Jack Rivington" userId="58538a02-03e1-45bf-bcbf-5458d3171061" providerId="ADAL" clId="{A1DD1D92-2CCC-4F98-8EE4-DE17D9871F5B}" dt="2023-09-10T17:02:56.492" v="153" actId="20577"/>
          <ac:spMkLst>
            <pc:docMk/>
            <pc:sldMk cId="2583264060" sldId="280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2:49.296" v="151" actId="20577"/>
        <pc:sldMkLst>
          <pc:docMk/>
          <pc:sldMk cId="1864009668" sldId="281"/>
        </pc:sldMkLst>
        <pc:spChg chg="mod">
          <ac:chgData name="Jack Rivington" userId="58538a02-03e1-45bf-bcbf-5458d3171061" providerId="ADAL" clId="{A1DD1D92-2CCC-4F98-8EE4-DE17D9871F5B}" dt="2023-09-10T17:02:49.296" v="151" actId="20577"/>
          <ac:spMkLst>
            <pc:docMk/>
            <pc:sldMk cId="1864009668" sldId="281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2:39.808" v="149" actId="20577"/>
        <pc:sldMkLst>
          <pc:docMk/>
          <pc:sldMk cId="3603659796" sldId="282"/>
        </pc:sldMkLst>
        <pc:spChg chg="mod">
          <ac:chgData name="Jack Rivington" userId="58538a02-03e1-45bf-bcbf-5458d3171061" providerId="ADAL" clId="{A1DD1D92-2CCC-4F98-8EE4-DE17D9871F5B}" dt="2023-09-10T17:02:39.808" v="149" actId="20577"/>
          <ac:spMkLst>
            <pc:docMk/>
            <pc:sldMk cId="3603659796" sldId="282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4:19.199" v="167" actId="20577"/>
        <pc:sldMkLst>
          <pc:docMk/>
          <pc:sldMk cId="4026480759" sldId="283"/>
        </pc:sldMkLst>
        <pc:spChg chg="mod">
          <ac:chgData name="Jack Rivington" userId="58538a02-03e1-45bf-bcbf-5458d3171061" providerId="ADAL" clId="{A1DD1D92-2CCC-4F98-8EE4-DE17D9871F5B}" dt="2023-09-10T17:04:19.199" v="167" actId="20577"/>
          <ac:spMkLst>
            <pc:docMk/>
            <pc:sldMk cId="4026480759" sldId="283"/>
            <ac:spMk id="3" creationId="{D21BC13E-5B47-6923-C69D-2B3500DB5024}"/>
          </ac:spMkLst>
        </pc:spChg>
      </pc:sldChg>
      <pc:sldChg chg="modSp mod">
        <pc:chgData name="Jack Rivington" userId="58538a02-03e1-45bf-bcbf-5458d3171061" providerId="ADAL" clId="{A1DD1D92-2CCC-4F98-8EE4-DE17D9871F5B}" dt="2023-09-10T17:05:00.138" v="173" actId="20577"/>
        <pc:sldMkLst>
          <pc:docMk/>
          <pc:sldMk cId="2462688878" sldId="284"/>
        </pc:sldMkLst>
        <pc:spChg chg="mod">
          <ac:chgData name="Jack Rivington" userId="58538a02-03e1-45bf-bcbf-5458d3171061" providerId="ADAL" clId="{A1DD1D92-2CCC-4F98-8EE4-DE17D9871F5B}" dt="2023-09-10T17:05:00.138" v="173" actId="20577"/>
          <ac:spMkLst>
            <pc:docMk/>
            <pc:sldMk cId="2462688878" sldId="284"/>
            <ac:spMk id="3" creationId="{D21BC13E-5B47-6923-C69D-2B3500DB5024}"/>
          </ac:spMkLst>
        </pc:spChg>
      </pc:sldChg>
      <pc:sldChg chg="delSp modSp add mod">
        <pc:chgData name="Jack Rivington" userId="58538a02-03e1-45bf-bcbf-5458d3171061" providerId="ADAL" clId="{A1DD1D92-2CCC-4F98-8EE4-DE17D9871F5B}" dt="2023-09-10T17:07:15.302" v="269" actId="20577"/>
        <pc:sldMkLst>
          <pc:docMk/>
          <pc:sldMk cId="781991318" sldId="285"/>
        </pc:sldMkLst>
        <pc:spChg chg="del mod">
          <ac:chgData name="Jack Rivington" userId="58538a02-03e1-45bf-bcbf-5458d3171061" providerId="ADAL" clId="{A1DD1D92-2CCC-4F98-8EE4-DE17D9871F5B}" dt="2023-09-10T17:06:22.259" v="176" actId="21"/>
          <ac:spMkLst>
            <pc:docMk/>
            <pc:sldMk cId="781991318" sldId="285"/>
            <ac:spMk id="2" creationId="{D1F5494D-ECB8-A361-872A-CD6F17B34AB6}"/>
          </ac:spMkLst>
        </pc:spChg>
        <pc:spChg chg="mod">
          <ac:chgData name="Jack Rivington" userId="58538a02-03e1-45bf-bcbf-5458d3171061" providerId="ADAL" clId="{A1DD1D92-2CCC-4F98-8EE4-DE17D9871F5B}" dt="2023-09-10T17:07:15.302" v="269" actId="20577"/>
          <ac:spMkLst>
            <pc:docMk/>
            <pc:sldMk cId="781991318" sldId="285"/>
            <ac:spMk id="3" creationId="{D21BC13E-5B47-6923-C69D-2B3500DB5024}"/>
          </ac:spMkLst>
        </pc:spChg>
      </pc:sldChg>
      <pc:sldChg chg="add del">
        <pc:chgData name="Jack Rivington" userId="58538a02-03e1-45bf-bcbf-5458d3171061" providerId="ADAL" clId="{A1DD1D92-2CCC-4F98-8EE4-DE17D9871F5B}" dt="2023-09-10T17:07:33.486" v="271" actId="2696"/>
        <pc:sldMkLst>
          <pc:docMk/>
          <pc:sldMk cId="1809024049" sldId="286"/>
        </pc:sldMkLst>
      </pc:sldChg>
      <pc:sldChg chg="modSp add mod ord">
        <pc:chgData name="Jack Rivington" userId="58538a02-03e1-45bf-bcbf-5458d3171061" providerId="ADAL" clId="{A1DD1D92-2CCC-4F98-8EE4-DE17D9871F5B}" dt="2023-09-10T17:09:29.015" v="314" actId="20577"/>
        <pc:sldMkLst>
          <pc:docMk/>
          <pc:sldMk cId="2950041067" sldId="286"/>
        </pc:sldMkLst>
        <pc:spChg chg="mod">
          <ac:chgData name="Jack Rivington" userId="58538a02-03e1-45bf-bcbf-5458d3171061" providerId="ADAL" clId="{A1DD1D92-2CCC-4F98-8EE4-DE17D9871F5B}" dt="2023-09-10T17:07:55.874" v="288" actId="20577"/>
          <ac:spMkLst>
            <pc:docMk/>
            <pc:sldMk cId="2950041067" sldId="286"/>
            <ac:spMk id="2" creationId="{D1F5494D-ECB8-A361-872A-CD6F17B34AB6}"/>
          </ac:spMkLst>
        </pc:spChg>
        <pc:spChg chg="mod">
          <ac:chgData name="Jack Rivington" userId="58538a02-03e1-45bf-bcbf-5458d3171061" providerId="ADAL" clId="{A1DD1D92-2CCC-4F98-8EE4-DE17D9871F5B}" dt="2023-09-10T17:09:29.015" v="314" actId="20577"/>
          <ac:spMkLst>
            <pc:docMk/>
            <pc:sldMk cId="2950041067" sldId="286"/>
            <ac:spMk id="3" creationId="{D21BC13E-5B47-6923-C69D-2B3500DB5024}"/>
          </ac:spMkLst>
        </pc:spChg>
      </pc:sldChg>
    </pc:docChg>
  </pc:docChgLst>
  <pc:docChgLst>
    <pc:chgData name="Jack Rivington" userId="58538a02-03e1-45bf-bcbf-5458d3171061" providerId="ADAL" clId="{DAB6C8C4-D52F-4238-847F-F1E5BDB94F5A}"/>
    <pc:docChg chg="undo custSel addSld delSld">
      <pc:chgData name="Jack Rivington" userId="58538a02-03e1-45bf-bcbf-5458d3171061" providerId="ADAL" clId="{DAB6C8C4-D52F-4238-847F-F1E5BDB94F5A}" dt="2023-09-10T17:11:19.413" v="2" actId="47"/>
      <pc:docMkLst>
        <pc:docMk/>
      </pc:docMkLst>
      <pc:sldChg chg="add del">
        <pc:chgData name="Jack Rivington" userId="58538a02-03e1-45bf-bcbf-5458d3171061" providerId="ADAL" clId="{DAB6C8C4-D52F-4238-847F-F1E5BDB94F5A}" dt="2023-09-10T17:11:15.776" v="1" actId="47"/>
        <pc:sldMkLst>
          <pc:docMk/>
          <pc:sldMk cId="3933505351" sldId="258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4209042101" sldId="259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785373165" sldId="260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395567701" sldId="261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331586409" sldId="262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801669579" sldId="263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751697657" sldId="264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138453137" sldId="265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334412616" sldId="266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512214030" sldId="268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661654981" sldId="269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794004542" sldId="270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974774602" sldId="271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890427658" sldId="272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155064137" sldId="273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868304779" sldId="274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168531180" sldId="275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480784259" sldId="276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750529293" sldId="277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4183104164" sldId="279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583264060" sldId="280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1864009668" sldId="281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3603659796" sldId="282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4026480759" sldId="283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462688878" sldId="284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781991318" sldId="285"/>
        </pc:sldMkLst>
      </pc:sldChg>
      <pc:sldChg chg="add del">
        <pc:chgData name="Jack Rivington" userId="58538a02-03e1-45bf-bcbf-5458d3171061" providerId="ADAL" clId="{DAB6C8C4-D52F-4238-847F-F1E5BDB94F5A}" dt="2023-09-10T17:11:19.413" v="2" actId="47"/>
        <pc:sldMkLst>
          <pc:docMk/>
          <pc:sldMk cId="2950041067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32C8-FF22-842D-0BEB-42999D27A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8C737-B841-3BA8-7C2B-3A3189A26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6DB5-9A59-1BBB-BC1B-C7DA7E0C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C1C2-72EB-C943-9BC4-A34D989E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745F-E1E6-EB50-59AE-01E46373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0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F0FA-F7B2-2AD1-E651-45708CBD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D36DE-BF44-CF84-DAF4-3CE94D1EB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BC43B-2806-2A4F-3B7C-370A7F9F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521F5-7CC2-0C78-31D0-9F7AD53F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DE49D-3148-77B5-2E9C-9A2874D0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8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C1F36-5047-7C3C-D091-B627FECBD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0878B8-3EEC-8BFB-F56C-BAFCDA44A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79DEE-29B8-7324-54CB-0977C799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A2D96-B4FC-9C59-5ABD-FE687AB0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4EE67-E310-D770-2C5F-7532E890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3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1F6E-2306-AE96-A599-CB6B90D7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F221F-5AF9-92DC-72CF-8902CC47D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CF57-6582-30C7-BA6B-F9DD03C3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9CC12-527E-00D8-AD9A-9980459B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F7FEC-62FB-355D-AC91-E70DA783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F0BB-FAB1-BDE1-FC5D-3B3B5B7A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090BB-F4C9-F49E-AB17-EFF1C2746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FD29-45AF-2887-320C-CE355E5A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01EC-808D-22AE-5CDF-43BE2C384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ED090-1426-5026-EA92-412C4A72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9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2E2F-A606-D428-21FB-2A0105BE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9D91-F58F-F001-3AC6-20EE9A125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D6821-98D4-2830-CA58-6FD3809A3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BE49A-B2DC-7193-9E05-038A7A46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4B6CD-4D3B-A113-C4DB-9DC3912D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6DB15-0817-518D-FC63-D390A1FD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9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C010-F8E3-DAEC-8A6F-0EB43A76B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66C12-6D8B-B542-BCD6-4F4E8DBD1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C2D57-5C86-2E51-FAE4-321CB139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0C194-0BB8-9686-B74B-FD1802C77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27A46-E76F-A6F3-FC18-72C543B44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0D9C8-EFF5-B825-4B1C-9909139F7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DDCC5-A397-77B4-BA72-99120C49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95E48-C157-6F0D-2192-675059E9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A886-E197-FE4A-73EC-07FFF0F3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F6656-3E19-273D-50CE-14F11192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CD0E4-AA96-415F-3DB7-D45BA08AB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7674A-9F59-F1D5-8DEE-E1F98248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9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6E1B1-71F1-D2C8-6E53-A696000E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1FF5C-D054-41F7-BE7B-49E3A1F9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D3B32-FEC6-5688-E81E-6C8EA6AD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1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DDCFE-E4D2-882A-00D5-3F172F13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DD5D5-DB7A-2DED-8343-E1144C258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7A719-43B2-9A48-4F1C-64FE7D72A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D5C9-9EC4-7D63-1534-C4C28EC5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F578F-6148-D266-81DA-A40E535E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CF16-B60E-3FD7-5892-C326899E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11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2D9D-B105-6E22-DADF-749D83FF1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382090-FC17-692B-57DB-2ED7C54DF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21B7F-767D-78A1-9220-9CE427B26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05694-1858-5EAF-21CA-C95546AF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01509-1D55-2200-F068-B6759D71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24D04-8866-3E59-751A-64438F0E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0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B34739-CD2E-6B85-3842-A0E4EA0F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C5726-7FE1-C96C-F5CF-E849AFC5B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049F6-4330-6C26-98B1-9718E2F8F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6BCB-CDC2-4AD0-9904-22A347C78B81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EE639-1AB4-3E0D-6F1B-54F140875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31934-30E6-608B-1B8F-9BED53F77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3045-EFC7-4FD2-8CBC-C229ACD59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7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74783"/>
            <a:ext cx="9144000" cy="8277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What is secularism?</a:t>
            </a:r>
            <a:endParaRPr lang="en-GB" b="1" dirty="0">
              <a:latin typeface="+mn-lt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889AF38-E917-0885-B2F9-77CFB7FA35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7" b="12083"/>
          <a:stretch/>
        </p:blipFill>
        <p:spPr>
          <a:xfrm>
            <a:off x="0" y="0"/>
            <a:ext cx="12192000" cy="2783841"/>
          </a:xfrm>
          <a:prstGeom prst="rect">
            <a:avLst/>
          </a:prstGeom>
        </p:spPr>
      </p:pic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A9583EC6-6155-A808-EFB8-1F55F836A8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02"/>
          <a:stretch/>
        </p:blipFill>
        <p:spPr>
          <a:xfrm>
            <a:off x="-10160" y="5831840"/>
            <a:ext cx="12217400" cy="10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3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29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What is secularism?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0339"/>
            <a:ext cx="9144000" cy="1437322"/>
          </a:xfrm>
        </p:spPr>
        <p:txBody>
          <a:bodyPr>
            <a:noAutofit/>
          </a:bodyPr>
          <a:lstStyle/>
          <a:p>
            <a:r>
              <a:rPr lang="en-US" sz="3200" dirty="0"/>
              <a:t>‘</a:t>
            </a:r>
            <a:r>
              <a:rPr lang="en-GB" sz="3200" dirty="0"/>
              <a:t>Secularism refers to a range of different ideas and practices which seek to balance freedom of and from religion with other rights.’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9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29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Vocabulary match-up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216" y="1860033"/>
            <a:ext cx="11036968" cy="4147662"/>
          </a:xfrm>
        </p:spPr>
        <p:txBody>
          <a:bodyPr>
            <a:noAutofit/>
          </a:bodyPr>
          <a:lstStyle/>
          <a:p>
            <a:r>
              <a:rPr lang="en-US" sz="3200" dirty="0"/>
              <a:t>We are going to match up some words with their definitions. These words have an </a:t>
            </a:r>
            <a:r>
              <a:rPr lang="en-US" sz="3200" b="1" dirty="0"/>
              <a:t>‘ism’ </a:t>
            </a:r>
            <a:r>
              <a:rPr lang="en-US" sz="3200" dirty="0"/>
              <a:t>on the end.</a:t>
            </a:r>
          </a:p>
          <a:p>
            <a:endParaRPr lang="en-US" sz="3200" dirty="0"/>
          </a:p>
          <a:p>
            <a:r>
              <a:rPr lang="en-US" sz="3200" dirty="0"/>
              <a:t>It usually signals that something is a belief system or theory.</a:t>
            </a:r>
          </a:p>
          <a:p>
            <a:endParaRPr lang="en-US" sz="3200" dirty="0"/>
          </a:p>
          <a:p>
            <a:r>
              <a:rPr lang="en-US" sz="3200" dirty="0"/>
              <a:t>‘Isms’ can be confusing. Each belief system has many variations – we will only be looking at the basics.</a:t>
            </a:r>
            <a:endParaRPr lang="en-GB" sz="3200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2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29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Task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216" y="1860033"/>
            <a:ext cx="11036968" cy="4147662"/>
          </a:xfrm>
        </p:spPr>
        <p:txBody>
          <a:bodyPr>
            <a:noAutofit/>
          </a:bodyPr>
          <a:lstStyle/>
          <a:p>
            <a:r>
              <a:rPr lang="en-GB" sz="2900" dirty="0"/>
              <a:t>Imagine that the religions in the UK got together to change the law. </a:t>
            </a:r>
          </a:p>
          <a:p>
            <a:r>
              <a:rPr lang="en-GB" sz="2900" dirty="0"/>
              <a:t>They made the government change the law to bring back corporal punishment in schools – instead of being told off or facing a consequence for rule-breaking, your teacher could now hit you with a cane as a punishment. </a:t>
            </a:r>
          </a:p>
          <a:p>
            <a:endParaRPr lang="en-GB" sz="2900" dirty="0"/>
          </a:p>
          <a:p>
            <a:r>
              <a:rPr lang="en-GB" sz="2900" dirty="0"/>
              <a:t>In pairs or small groups, discuss the viewpoints A-F and make notes about what you can tell about the person’s beliefs. Does the viewpoint fit into an ‘ism’? Which of the viewpoints are </a:t>
            </a:r>
            <a:r>
              <a:rPr lang="en-GB" sz="2900" b="1" dirty="0"/>
              <a:t>secularist</a:t>
            </a:r>
            <a:r>
              <a:rPr lang="en-GB" sz="2900" dirty="0"/>
              <a:t>?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3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29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Secularist Principles and Definition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216" y="1860033"/>
            <a:ext cx="11036968" cy="4147662"/>
          </a:xfrm>
        </p:spPr>
        <p:txBody>
          <a:bodyPr>
            <a:noAutofit/>
          </a:bodyPr>
          <a:lstStyle/>
          <a:p>
            <a:pPr algn="l" rtl="0" fontAlgn="base"/>
            <a:r>
              <a:rPr lang="en-GB" sz="2500" b="1" i="0" dirty="0">
                <a:solidFill>
                  <a:srgbClr val="000000"/>
                </a:solidFill>
                <a:effectLst/>
              </a:rPr>
              <a:t>Definition: </a:t>
            </a:r>
            <a:r>
              <a:rPr lang="en-GB" sz="2500" b="0" i="0" dirty="0">
                <a:solidFill>
                  <a:srgbClr val="000000"/>
                </a:solidFill>
                <a:effectLst/>
              </a:rPr>
              <a:t>‘Secularism refers to a range of different ideas and practices which seek to balance freedom of and from religion with other rights.’</a:t>
            </a:r>
          </a:p>
          <a:p>
            <a:pPr algn="l" rtl="0" fontAlgn="base"/>
            <a:endParaRPr lang="en-GB" sz="2500" dirty="0">
              <a:solidFill>
                <a:srgbClr val="000000"/>
              </a:solidFill>
            </a:endParaRPr>
          </a:p>
          <a:p>
            <a:pPr algn="l" rtl="0" fontAlgn="base"/>
            <a:r>
              <a:rPr lang="en-GB" sz="2500" b="1" dirty="0">
                <a:solidFill>
                  <a:srgbClr val="000000"/>
                </a:solidFill>
              </a:rPr>
              <a:t>Principles:</a:t>
            </a:r>
          </a:p>
          <a:p>
            <a:pPr algn="l" rtl="0" fontAlgn="base"/>
            <a:r>
              <a:rPr lang="en-GB" sz="2500" b="0" i="0" dirty="0">
                <a:solidFill>
                  <a:srgbClr val="000000"/>
                </a:solidFill>
                <a:effectLst/>
              </a:rPr>
              <a:t>1. </a:t>
            </a:r>
            <a:r>
              <a:rPr lang="en-GB" sz="2500" b="1" i="0" dirty="0">
                <a:solidFill>
                  <a:srgbClr val="000000"/>
                </a:solidFill>
                <a:effectLst/>
              </a:rPr>
              <a:t>Separation</a:t>
            </a:r>
            <a:r>
              <a:rPr lang="en-GB" sz="2500" b="0" i="0" dirty="0">
                <a:solidFill>
                  <a:srgbClr val="000000"/>
                </a:solidFill>
                <a:effectLst/>
              </a:rPr>
              <a:t> of religious institutions from state institutions and a public sphere where religion may participate, but not dominate.  </a:t>
            </a:r>
          </a:p>
          <a:p>
            <a:pPr algn="l" rtl="0" fontAlgn="base"/>
            <a:r>
              <a:rPr lang="en-GB" sz="2500" b="0" i="0" dirty="0">
                <a:solidFill>
                  <a:srgbClr val="000000"/>
                </a:solidFill>
                <a:effectLst/>
              </a:rPr>
              <a:t>2. </a:t>
            </a:r>
            <a:r>
              <a:rPr lang="en-GB" sz="2500" b="1" i="0" dirty="0">
                <a:solidFill>
                  <a:srgbClr val="000000"/>
                </a:solidFill>
                <a:effectLst/>
              </a:rPr>
              <a:t>Freedom</a:t>
            </a:r>
            <a:r>
              <a:rPr lang="en-GB" sz="2500" b="0" i="0" dirty="0">
                <a:solidFill>
                  <a:srgbClr val="000000"/>
                </a:solidFill>
                <a:effectLst/>
              </a:rPr>
              <a:t> to practise your faith or beliefs without harming others, or to change it or not have one, according to your conscience.  </a:t>
            </a:r>
          </a:p>
          <a:p>
            <a:pPr algn="l" rtl="0" fontAlgn="base"/>
            <a:r>
              <a:rPr lang="en-GB" sz="2500" b="0" i="0" dirty="0">
                <a:solidFill>
                  <a:srgbClr val="000000"/>
                </a:solidFill>
                <a:effectLst/>
              </a:rPr>
              <a:t>3. </a:t>
            </a:r>
            <a:r>
              <a:rPr lang="en-GB" sz="2500" b="1" i="0" dirty="0">
                <a:solidFill>
                  <a:srgbClr val="000000"/>
                </a:solidFill>
                <a:effectLst/>
              </a:rPr>
              <a:t>Equality</a:t>
            </a:r>
            <a:r>
              <a:rPr lang="en-GB" sz="2500" b="0" i="0" dirty="0">
                <a:solidFill>
                  <a:srgbClr val="000000"/>
                </a:solidFill>
                <a:effectLst/>
              </a:rPr>
              <a:t>, so that your religious beliefs or lack of them doesn’t put others at an advantage or a disadvantage.  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494D-ECB8-A361-872A-CD6F17B3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9729"/>
            <a:ext cx="9144000" cy="690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Extension Task</a:t>
            </a:r>
            <a:endParaRPr lang="en-GB" sz="4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BC13E-5B47-6923-C69D-2B3500DB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216" y="1860033"/>
            <a:ext cx="11036968" cy="4147662"/>
          </a:xfrm>
        </p:spPr>
        <p:txBody>
          <a:bodyPr>
            <a:noAutofit/>
          </a:bodyPr>
          <a:lstStyle/>
          <a:p>
            <a:r>
              <a:rPr lang="en-GB" sz="2900" dirty="0"/>
              <a:t>In a pair, role-play a TV interview with each of the six people above about their views. </a:t>
            </a:r>
          </a:p>
          <a:p>
            <a:r>
              <a:rPr lang="en-GB" sz="2900"/>
              <a:t>Take </a:t>
            </a:r>
            <a:r>
              <a:rPr lang="en-GB" sz="2900" dirty="0"/>
              <a:t>it in turns to play the journalist/TV interviewer and write down three questions to ask each of the people who gave their opinion.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4137F5D-E637-0C12-59B4-FFB92C578C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t="22453" r="-83" b="63409"/>
          <a:stretch/>
        </p:blipFill>
        <p:spPr>
          <a:xfrm>
            <a:off x="0" y="0"/>
            <a:ext cx="12217400" cy="690880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319EEA92-03AF-6C5F-5E32-3DEDFF552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" t="85833" r="62" b="29"/>
          <a:stretch/>
        </p:blipFill>
        <p:spPr>
          <a:xfrm>
            <a:off x="0" y="6167120"/>
            <a:ext cx="12202160" cy="6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1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is secularism?</vt:lpstr>
      <vt:lpstr>What is secularism?</vt:lpstr>
      <vt:lpstr>Vocabulary match-up</vt:lpstr>
      <vt:lpstr>Task</vt:lpstr>
      <vt:lpstr>Secularist Principles and Definition</vt:lpstr>
      <vt:lpstr>Extension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 Rivington</dc:creator>
  <cp:lastModifiedBy>Jack Rivington</cp:lastModifiedBy>
  <cp:revision>1</cp:revision>
  <dcterms:created xsi:type="dcterms:W3CDTF">2023-02-25T19:01:25Z</dcterms:created>
  <dcterms:modified xsi:type="dcterms:W3CDTF">2023-09-13T09:48:07Z</dcterms:modified>
</cp:coreProperties>
</file>