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Rivington" userId="58538a02-03e1-45bf-bcbf-5458d3171061" providerId="ADAL" clId="{69BEE6DA-C41B-4A28-A0EB-143623C85EA4}"/>
    <pc:docChg chg="undo custSel addSld delSld modSld sldOrd">
      <pc:chgData name="Jack Rivington" userId="58538a02-03e1-45bf-bcbf-5458d3171061" providerId="ADAL" clId="{69BEE6DA-C41B-4A28-A0EB-143623C85EA4}" dt="2023-02-25T20:32:12.518" v="3178" actId="20577"/>
      <pc:docMkLst>
        <pc:docMk/>
      </pc:docMkLst>
      <pc:sldChg chg="addSp delSp modSp mod">
        <pc:chgData name="Jack Rivington" userId="58538a02-03e1-45bf-bcbf-5458d3171061" providerId="ADAL" clId="{69BEE6DA-C41B-4A28-A0EB-143623C85EA4}" dt="2023-02-25T19:40:48.275" v="386" actId="113"/>
        <pc:sldMkLst>
          <pc:docMk/>
          <pc:sldMk cId="4015239195" sldId="256"/>
        </pc:sldMkLst>
        <pc:spChg chg="mod">
          <ac:chgData name="Jack Rivington" userId="58538a02-03e1-45bf-bcbf-5458d3171061" providerId="ADAL" clId="{69BEE6DA-C41B-4A28-A0EB-143623C85EA4}" dt="2023-02-25T19:40:48.275" v="386" actId="113"/>
          <ac:spMkLst>
            <pc:docMk/>
            <pc:sldMk cId="4015239195" sldId="256"/>
            <ac:spMk id="2" creationId="{D1F5494D-ECB8-A361-872A-CD6F17B34AB6}"/>
          </ac:spMkLst>
        </pc:spChg>
        <pc:spChg chg="del">
          <ac:chgData name="Jack Rivington" userId="58538a02-03e1-45bf-bcbf-5458d3171061" providerId="ADAL" clId="{69BEE6DA-C41B-4A28-A0EB-143623C85EA4}" dt="2023-02-25T19:37:22.912" v="129" actId="478"/>
          <ac:spMkLst>
            <pc:docMk/>
            <pc:sldMk cId="4015239195" sldId="256"/>
            <ac:spMk id="3" creationId="{D21BC13E-5B47-6923-C69D-2B3500DB5024}"/>
          </ac:spMkLst>
        </pc:spChg>
        <pc:spChg chg="add del mod">
          <ac:chgData name="Jack Rivington" userId="58538a02-03e1-45bf-bcbf-5458d3171061" providerId="ADAL" clId="{69BEE6DA-C41B-4A28-A0EB-143623C85EA4}" dt="2023-02-25T19:37:24.741" v="130" actId="478"/>
          <ac:spMkLst>
            <pc:docMk/>
            <pc:sldMk cId="4015239195" sldId="256"/>
            <ac:spMk id="9" creationId="{00F7D4D0-C11D-6C09-294F-8B293FCEB3C9}"/>
          </ac:spMkLst>
        </pc:spChg>
      </pc:sldChg>
      <pc:sldChg chg="addSp delSp modSp mod">
        <pc:chgData name="Jack Rivington" userId="58538a02-03e1-45bf-bcbf-5458d3171061" providerId="ADAL" clId="{69BEE6DA-C41B-4A28-A0EB-143623C85EA4}" dt="2023-02-25T19:40:43.381" v="385" actId="113"/>
        <pc:sldMkLst>
          <pc:docMk/>
          <pc:sldMk cId="690299999" sldId="257"/>
        </pc:sldMkLst>
        <pc:spChg chg="mod">
          <ac:chgData name="Jack Rivington" userId="58538a02-03e1-45bf-bcbf-5458d3171061" providerId="ADAL" clId="{69BEE6DA-C41B-4A28-A0EB-143623C85EA4}" dt="2023-02-25T19:40:43.381" v="385" actId="113"/>
          <ac:spMkLst>
            <pc:docMk/>
            <pc:sldMk cId="690299999" sldId="257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37:16.690" v="128" actId="255"/>
          <ac:spMkLst>
            <pc:docMk/>
            <pc:sldMk cId="690299999" sldId="257"/>
            <ac:spMk id="3" creationId="{D21BC13E-5B47-6923-C69D-2B3500DB5024}"/>
          </ac:spMkLst>
        </pc:spChg>
        <pc:spChg chg="add del mod">
          <ac:chgData name="Jack Rivington" userId="58538a02-03e1-45bf-bcbf-5458d3171061" providerId="ADAL" clId="{69BEE6DA-C41B-4A28-A0EB-143623C85EA4}" dt="2023-02-25T19:35:28.580" v="89" actId="478"/>
          <ac:spMkLst>
            <pc:docMk/>
            <pc:sldMk cId="690299999" sldId="257"/>
            <ac:spMk id="8" creationId="{A2B13E6F-F520-C365-56DD-5B98C8FE316C}"/>
          </ac:spMkLst>
        </pc:spChg>
      </pc:sldChg>
      <pc:sldChg chg="modSp mod">
        <pc:chgData name="Jack Rivington" userId="58538a02-03e1-45bf-bcbf-5458d3171061" providerId="ADAL" clId="{69BEE6DA-C41B-4A28-A0EB-143623C85EA4}" dt="2023-02-25T19:55:48.106" v="1302" actId="14100"/>
        <pc:sldMkLst>
          <pc:docMk/>
          <pc:sldMk cId="3933505351" sldId="258"/>
        </pc:sldMkLst>
        <pc:spChg chg="mod">
          <ac:chgData name="Jack Rivington" userId="58538a02-03e1-45bf-bcbf-5458d3171061" providerId="ADAL" clId="{69BEE6DA-C41B-4A28-A0EB-143623C85EA4}" dt="2023-02-25T19:40:56.006" v="387" actId="113"/>
          <ac:spMkLst>
            <pc:docMk/>
            <pc:sldMk cId="3933505351" sldId="258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5:48.106" v="1302" actId="14100"/>
          <ac:spMkLst>
            <pc:docMk/>
            <pc:sldMk cId="3933505351" sldId="258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2:35.301" v="2028" actId="20577"/>
        <pc:sldMkLst>
          <pc:docMk/>
          <pc:sldMk cId="4209042101" sldId="259"/>
        </pc:sldMkLst>
        <pc:spChg chg="mod">
          <ac:chgData name="Jack Rivington" userId="58538a02-03e1-45bf-bcbf-5458d3171061" providerId="ADAL" clId="{69BEE6DA-C41B-4A28-A0EB-143623C85EA4}" dt="2023-02-25T20:02:35.301" v="2028" actId="20577"/>
          <ac:spMkLst>
            <pc:docMk/>
            <pc:sldMk cId="4209042101" sldId="259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5:19.475" v="800" actId="255"/>
          <ac:spMkLst>
            <pc:docMk/>
            <pc:sldMk cId="4209042101" sldId="259"/>
            <ac:spMk id="3" creationId="{D21BC13E-5B47-6923-C69D-2B3500DB5024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8:05.923" v="839" actId="1076"/>
        <pc:sldMkLst>
          <pc:docMk/>
          <pc:sldMk cId="2785373165" sldId="260"/>
        </pc:sldMkLst>
        <pc:spChg chg="mod">
          <ac:chgData name="Jack Rivington" userId="58538a02-03e1-45bf-bcbf-5458d3171061" providerId="ADAL" clId="{69BEE6DA-C41B-4A28-A0EB-143623C85EA4}" dt="2023-02-25T19:43:26.146" v="748" actId="20577"/>
          <ac:spMkLst>
            <pc:docMk/>
            <pc:sldMk cId="2785373165" sldId="260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7:31.686" v="832" actId="14100"/>
          <ac:spMkLst>
            <pc:docMk/>
            <pc:sldMk cId="2785373165" sldId="260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05.923" v="839" actId="1076"/>
          <ac:spMkLst>
            <pc:docMk/>
            <pc:sldMk cId="2785373165" sldId="260"/>
            <ac:spMk id="5" creationId="{E740E3A1-0456-276B-50AD-D840122C5285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8:19.152" v="842"/>
        <pc:sldMkLst>
          <pc:docMk/>
          <pc:sldMk cId="3395567701" sldId="261"/>
        </pc:sldMkLst>
        <pc:spChg chg="mod">
          <ac:chgData name="Jack Rivington" userId="58538a02-03e1-45bf-bcbf-5458d3171061" providerId="ADAL" clId="{69BEE6DA-C41B-4A28-A0EB-143623C85EA4}" dt="2023-02-25T19:44:26.732" v="786" actId="20577"/>
          <ac:spMkLst>
            <pc:docMk/>
            <pc:sldMk cId="3395567701" sldId="261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8:18.265" v="841" actId="14100"/>
          <ac:spMkLst>
            <pc:docMk/>
            <pc:sldMk cId="3395567701" sldId="261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19.152" v="842"/>
          <ac:spMkLst>
            <pc:docMk/>
            <pc:sldMk cId="3395567701" sldId="261"/>
            <ac:spMk id="5" creationId="{2EDC3CF8-99EC-F884-1284-B82AF618DA53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8:26.762" v="845"/>
        <pc:sldMkLst>
          <pc:docMk/>
          <pc:sldMk cId="2331586409" sldId="262"/>
        </pc:sldMkLst>
        <pc:spChg chg="mod">
          <ac:chgData name="Jack Rivington" userId="58538a02-03e1-45bf-bcbf-5458d3171061" providerId="ADAL" clId="{69BEE6DA-C41B-4A28-A0EB-143623C85EA4}" dt="2023-02-25T19:46:53.893" v="820" actId="20577"/>
          <ac:spMkLst>
            <pc:docMk/>
            <pc:sldMk cId="2331586409" sldId="262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8:26.009" v="844" actId="14100"/>
          <ac:spMkLst>
            <pc:docMk/>
            <pc:sldMk cId="2331586409" sldId="262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26.762" v="845"/>
          <ac:spMkLst>
            <pc:docMk/>
            <pc:sldMk cId="2331586409" sldId="262"/>
            <ac:spMk id="5" creationId="{BD886EB1-3849-6371-4A53-DED69C8CE127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9:10.900" v="855" actId="114"/>
        <pc:sldMkLst>
          <pc:docMk/>
          <pc:sldMk cId="801669579" sldId="263"/>
        </pc:sldMkLst>
        <pc:spChg chg="mod">
          <ac:chgData name="Jack Rivington" userId="58538a02-03e1-45bf-bcbf-5458d3171061" providerId="ADAL" clId="{69BEE6DA-C41B-4A28-A0EB-143623C85EA4}" dt="2023-02-25T19:47:01.404" v="823" actId="20577"/>
          <ac:spMkLst>
            <pc:docMk/>
            <pc:sldMk cId="801669579" sldId="263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9:10.900" v="855" actId="114"/>
          <ac:spMkLst>
            <pc:docMk/>
            <pc:sldMk cId="801669579" sldId="263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37.244" v="848"/>
          <ac:spMkLst>
            <pc:docMk/>
            <pc:sldMk cId="801669579" sldId="263"/>
            <ac:spMk id="5" creationId="{76724AE7-3366-5F4B-BF7E-D444F122EB9E}"/>
          </ac:spMkLst>
        </pc:spChg>
      </pc:sldChg>
      <pc:sldChg chg="modSp add mod">
        <pc:chgData name="Jack Rivington" userId="58538a02-03e1-45bf-bcbf-5458d3171061" providerId="ADAL" clId="{69BEE6DA-C41B-4A28-A0EB-143623C85EA4}" dt="2023-02-25T19:49:01.480" v="854" actId="114"/>
        <pc:sldMkLst>
          <pc:docMk/>
          <pc:sldMk cId="1751697657" sldId="264"/>
        </pc:sldMkLst>
        <pc:spChg chg="mod">
          <ac:chgData name="Jack Rivington" userId="58538a02-03e1-45bf-bcbf-5458d3171061" providerId="ADAL" clId="{69BEE6DA-C41B-4A28-A0EB-143623C85EA4}" dt="2023-02-25T19:48:43.475" v="851" actId="20577"/>
          <ac:spMkLst>
            <pc:docMk/>
            <pc:sldMk cId="1751697657" sldId="264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9:01.480" v="854" actId="114"/>
          <ac:spMkLst>
            <pc:docMk/>
            <pc:sldMk cId="1751697657" sldId="26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19:49:27.174" v="860" actId="20577"/>
        <pc:sldMkLst>
          <pc:docMk/>
          <pc:sldMk cId="3138453137" sldId="265"/>
        </pc:sldMkLst>
        <pc:spChg chg="mod">
          <ac:chgData name="Jack Rivington" userId="58538a02-03e1-45bf-bcbf-5458d3171061" providerId="ADAL" clId="{69BEE6DA-C41B-4A28-A0EB-143623C85EA4}" dt="2023-02-25T19:49:27.174" v="860" actId="20577"/>
          <ac:spMkLst>
            <pc:docMk/>
            <pc:sldMk cId="3138453137" sldId="265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9:24.843" v="858" actId="255"/>
          <ac:spMkLst>
            <pc:docMk/>
            <pc:sldMk cId="3138453137" sldId="265"/>
            <ac:spMk id="3" creationId="{D21BC13E-5B47-6923-C69D-2B3500DB5024}"/>
          </ac:spMkLst>
        </pc:spChg>
      </pc:sldChg>
      <pc:sldChg chg="delSp modSp add mod">
        <pc:chgData name="Jack Rivington" userId="58538a02-03e1-45bf-bcbf-5458d3171061" providerId="ADAL" clId="{69BEE6DA-C41B-4A28-A0EB-143623C85EA4}" dt="2023-02-25T19:50:44.514" v="882" actId="113"/>
        <pc:sldMkLst>
          <pc:docMk/>
          <pc:sldMk cId="1334412616" sldId="266"/>
        </pc:sldMkLst>
        <pc:spChg chg="mod">
          <ac:chgData name="Jack Rivington" userId="58538a02-03e1-45bf-bcbf-5458d3171061" providerId="ADAL" clId="{69BEE6DA-C41B-4A28-A0EB-143623C85EA4}" dt="2023-02-25T19:49:45.232" v="870" actId="20577"/>
          <ac:spMkLst>
            <pc:docMk/>
            <pc:sldMk cId="1334412616" sldId="266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0:44.514" v="882" actId="113"/>
          <ac:spMkLst>
            <pc:docMk/>
            <pc:sldMk cId="1334412616" sldId="266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19:50:17.850" v="875" actId="478"/>
          <ac:spMkLst>
            <pc:docMk/>
            <pc:sldMk cId="1334412616" sldId="266"/>
            <ac:spMk id="5" creationId="{76724AE7-3366-5F4B-BF7E-D444F122EB9E}"/>
          </ac:spMkLst>
        </pc:spChg>
      </pc:sldChg>
      <pc:sldChg chg="modSp add del mod">
        <pc:chgData name="Jack Rivington" userId="58538a02-03e1-45bf-bcbf-5458d3171061" providerId="ADAL" clId="{69BEE6DA-C41B-4A28-A0EB-143623C85EA4}" dt="2023-02-25T19:58:00.436" v="1646" actId="47"/>
        <pc:sldMkLst>
          <pc:docMk/>
          <pc:sldMk cId="2182009050" sldId="267"/>
        </pc:sldMkLst>
        <pc:spChg chg="mod">
          <ac:chgData name="Jack Rivington" userId="58538a02-03e1-45bf-bcbf-5458d3171061" providerId="ADAL" clId="{69BEE6DA-C41B-4A28-A0EB-143623C85EA4}" dt="2023-02-25T19:54:25.958" v="1298" actId="20577"/>
          <ac:spMkLst>
            <pc:docMk/>
            <pc:sldMk cId="2182009050" sldId="267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5:28.298" v="1300" actId="14100"/>
          <ac:spMkLst>
            <pc:docMk/>
            <pc:sldMk cId="2182009050" sldId="267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1:54.874" v="2002" actId="20577"/>
        <pc:sldMkLst>
          <pc:docMk/>
          <pc:sldMk cId="3512214030" sldId="268"/>
        </pc:sldMkLst>
        <pc:spChg chg="mod">
          <ac:chgData name="Jack Rivington" userId="58538a02-03e1-45bf-bcbf-5458d3171061" providerId="ADAL" clId="{69BEE6DA-C41B-4A28-A0EB-143623C85EA4}" dt="2023-02-25T20:01:54.874" v="2002" actId="20577"/>
          <ac:spMkLst>
            <pc:docMk/>
            <pc:sldMk cId="3512214030" sldId="268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7:54.805" v="1645" actId="122"/>
          <ac:spMkLst>
            <pc:docMk/>
            <pc:sldMk cId="3512214030" sldId="268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1:50.542" v="2000" actId="20577"/>
        <pc:sldMkLst>
          <pc:docMk/>
          <pc:sldMk cId="3661654981" sldId="269"/>
        </pc:sldMkLst>
        <pc:spChg chg="mod">
          <ac:chgData name="Jack Rivington" userId="58538a02-03e1-45bf-bcbf-5458d3171061" providerId="ADAL" clId="{69BEE6DA-C41B-4A28-A0EB-143623C85EA4}" dt="2023-02-25T20:01:50.542" v="2000" actId="20577"/>
          <ac:spMkLst>
            <pc:docMk/>
            <pc:sldMk cId="3661654981" sldId="269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9:08.371" v="1820" actId="20577"/>
          <ac:spMkLst>
            <pc:docMk/>
            <pc:sldMk cId="3661654981" sldId="269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3:33.235" v="2167" actId="20577"/>
        <pc:sldMkLst>
          <pc:docMk/>
          <pc:sldMk cId="2794004542" sldId="270"/>
        </pc:sldMkLst>
        <pc:spChg chg="mod">
          <ac:chgData name="Jack Rivington" userId="58538a02-03e1-45bf-bcbf-5458d3171061" providerId="ADAL" clId="{69BEE6DA-C41B-4A28-A0EB-143623C85EA4}" dt="2023-02-25T19:59:30.630" v="1825" actId="20577"/>
          <ac:spMkLst>
            <pc:docMk/>
            <pc:sldMk cId="2794004542" sldId="270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3:33.235" v="2167" actId="20577"/>
          <ac:spMkLst>
            <pc:docMk/>
            <pc:sldMk cId="2794004542" sldId="270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6:07.381" v="2528" actId="20577"/>
        <pc:sldMkLst>
          <pc:docMk/>
          <pc:sldMk cId="2974774602" sldId="271"/>
        </pc:sldMkLst>
        <pc:spChg chg="mod">
          <ac:chgData name="Jack Rivington" userId="58538a02-03e1-45bf-bcbf-5458d3171061" providerId="ADAL" clId="{69BEE6DA-C41B-4A28-A0EB-143623C85EA4}" dt="2023-02-25T20:02:30.287" v="2026" actId="20577"/>
          <ac:spMkLst>
            <pc:docMk/>
            <pc:sldMk cId="2974774602" sldId="271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6:07.381" v="2528" actId="20577"/>
          <ac:spMkLst>
            <pc:docMk/>
            <pc:sldMk cId="2974774602" sldId="271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7:18.508" v="2641" actId="122"/>
        <pc:sldMkLst>
          <pc:docMk/>
          <pc:sldMk cId="1890427658" sldId="272"/>
        </pc:sldMkLst>
        <pc:spChg chg="mod">
          <ac:chgData name="Jack Rivington" userId="58538a02-03e1-45bf-bcbf-5458d3171061" providerId="ADAL" clId="{69BEE6DA-C41B-4A28-A0EB-143623C85EA4}" dt="2023-02-25T20:06:40.155" v="2536" actId="114"/>
          <ac:spMkLst>
            <pc:docMk/>
            <pc:sldMk cId="1890427658" sldId="272"/>
            <ac:spMk id="3" creationId="{D21BC13E-5B47-6923-C69D-2B3500DB5024}"/>
          </ac:spMkLst>
        </pc:spChg>
        <pc:spChg chg="mod">
          <ac:chgData name="Jack Rivington" userId="58538a02-03e1-45bf-bcbf-5458d3171061" providerId="ADAL" clId="{69BEE6DA-C41B-4A28-A0EB-143623C85EA4}" dt="2023-02-25T20:07:18.508" v="2641" actId="122"/>
          <ac:spMkLst>
            <pc:docMk/>
            <pc:sldMk cId="1890427658" sldId="272"/>
            <ac:spMk id="5" creationId="{E740E3A1-0456-276B-50AD-D840122C5285}"/>
          </ac:spMkLst>
        </pc:spChg>
      </pc:sldChg>
      <pc:sldChg chg="modSp add mod">
        <pc:chgData name="Jack Rivington" userId="58538a02-03e1-45bf-bcbf-5458d3171061" providerId="ADAL" clId="{69BEE6DA-C41B-4A28-A0EB-143623C85EA4}" dt="2023-02-25T20:07:46.391" v="2647" actId="114"/>
        <pc:sldMkLst>
          <pc:docMk/>
          <pc:sldMk cId="2155064137" sldId="273"/>
        </pc:sldMkLst>
        <pc:spChg chg="mod">
          <ac:chgData name="Jack Rivington" userId="58538a02-03e1-45bf-bcbf-5458d3171061" providerId="ADAL" clId="{69BEE6DA-C41B-4A28-A0EB-143623C85EA4}" dt="2023-02-25T20:07:28.033" v="2644" actId="20577"/>
          <ac:spMkLst>
            <pc:docMk/>
            <pc:sldMk cId="2155064137" sldId="273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7:46.391" v="2647" actId="114"/>
          <ac:spMkLst>
            <pc:docMk/>
            <pc:sldMk cId="2155064137" sldId="273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8:14.603" v="2654" actId="114"/>
        <pc:sldMkLst>
          <pc:docMk/>
          <pc:sldMk cId="3868304779" sldId="274"/>
        </pc:sldMkLst>
        <pc:spChg chg="mod">
          <ac:chgData name="Jack Rivington" userId="58538a02-03e1-45bf-bcbf-5458d3171061" providerId="ADAL" clId="{69BEE6DA-C41B-4A28-A0EB-143623C85EA4}" dt="2023-02-25T20:07:51.319" v="2650" actId="20577"/>
          <ac:spMkLst>
            <pc:docMk/>
            <pc:sldMk cId="3868304779" sldId="274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8:14.603" v="2654" actId="114"/>
          <ac:spMkLst>
            <pc:docMk/>
            <pc:sldMk cId="3868304779" sldId="27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8:48.867" v="2663" actId="20577"/>
        <pc:sldMkLst>
          <pc:docMk/>
          <pc:sldMk cId="3168531180" sldId="275"/>
        </pc:sldMkLst>
        <pc:spChg chg="mod">
          <ac:chgData name="Jack Rivington" userId="58538a02-03e1-45bf-bcbf-5458d3171061" providerId="ADAL" clId="{69BEE6DA-C41B-4A28-A0EB-143623C85EA4}" dt="2023-02-25T20:08:48.867" v="2663" actId="20577"/>
          <ac:spMkLst>
            <pc:docMk/>
            <pc:sldMk cId="3168531180" sldId="275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8:39.750" v="2661" actId="14100"/>
          <ac:spMkLst>
            <pc:docMk/>
            <pc:sldMk cId="3168531180" sldId="275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9:06.305" v="2669" actId="114"/>
        <pc:sldMkLst>
          <pc:docMk/>
          <pc:sldMk cId="2480784259" sldId="276"/>
        </pc:sldMkLst>
        <pc:spChg chg="mod">
          <ac:chgData name="Jack Rivington" userId="58538a02-03e1-45bf-bcbf-5458d3171061" providerId="ADAL" clId="{69BEE6DA-C41B-4A28-A0EB-143623C85EA4}" dt="2023-02-25T20:08:53.051" v="2666" actId="20577"/>
          <ac:spMkLst>
            <pc:docMk/>
            <pc:sldMk cId="2480784259" sldId="276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9:06.305" v="2669" actId="114"/>
          <ac:spMkLst>
            <pc:docMk/>
            <pc:sldMk cId="2480784259" sldId="276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10:11.034" v="2679" actId="114"/>
        <pc:sldMkLst>
          <pc:docMk/>
          <pc:sldMk cId="2750529293" sldId="277"/>
        </pc:sldMkLst>
        <pc:spChg chg="mod">
          <ac:chgData name="Jack Rivington" userId="58538a02-03e1-45bf-bcbf-5458d3171061" providerId="ADAL" clId="{69BEE6DA-C41B-4A28-A0EB-143623C85EA4}" dt="2023-02-25T20:09:17.842" v="2676" actId="20577"/>
          <ac:spMkLst>
            <pc:docMk/>
            <pc:sldMk cId="2750529293" sldId="277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10:11.034" v="2679" actId="114"/>
          <ac:spMkLst>
            <pc:docMk/>
            <pc:sldMk cId="2750529293" sldId="277"/>
            <ac:spMk id="3" creationId="{D21BC13E-5B47-6923-C69D-2B3500DB5024}"/>
          </ac:spMkLst>
        </pc:spChg>
      </pc:sldChg>
      <pc:sldChg chg="addSp delSp modSp add del mod">
        <pc:chgData name="Jack Rivington" userId="58538a02-03e1-45bf-bcbf-5458d3171061" providerId="ADAL" clId="{69BEE6DA-C41B-4A28-A0EB-143623C85EA4}" dt="2023-02-25T20:17:28.303" v="3160" actId="2696"/>
        <pc:sldMkLst>
          <pc:docMk/>
          <pc:sldMk cId="870780253" sldId="278"/>
        </pc:sldMkLst>
        <pc:spChg chg="mod">
          <ac:chgData name="Jack Rivington" userId="58538a02-03e1-45bf-bcbf-5458d3171061" providerId="ADAL" clId="{69BEE6DA-C41B-4A28-A0EB-143623C85EA4}" dt="2023-02-25T20:17:25.200" v="3159" actId="20577"/>
          <ac:spMkLst>
            <pc:docMk/>
            <pc:sldMk cId="870780253" sldId="278"/>
            <ac:spMk id="2" creationId="{D1F5494D-ECB8-A361-872A-CD6F17B34AB6}"/>
          </ac:spMkLst>
        </pc:spChg>
        <pc:spChg chg="del mod">
          <ac:chgData name="Jack Rivington" userId="58538a02-03e1-45bf-bcbf-5458d3171061" providerId="ADAL" clId="{69BEE6DA-C41B-4A28-A0EB-143623C85EA4}" dt="2023-02-25T20:11:16.199" v="2682" actId="478"/>
          <ac:spMkLst>
            <pc:docMk/>
            <pc:sldMk cId="870780253" sldId="278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20:11:16.199" v="2682" actId="478"/>
          <ac:spMkLst>
            <pc:docMk/>
            <pc:sldMk cId="870780253" sldId="278"/>
            <ac:spMk id="8" creationId="{C545E9EF-CBE5-D347-35D7-75733C7B9039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16:25.154" v="3096" actId="113"/>
        <pc:sldMkLst>
          <pc:docMk/>
          <pc:sldMk cId="4183104164" sldId="279"/>
        </pc:sldMkLst>
        <pc:spChg chg="mod">
          <ac:chgData name="Jack Rivington" userId="58538a02-03e1-45bf-bcbf-5458d3171061" providerId="ADAL" clId="{69BEE6DA-C41B-4A28-A0EB-143623C85EA4}" dt="2023-02-25T20:11:35.471" v="2700" actId="20577"/>
          <ac:spMkLst>
            <pc:docMk/>
            <pc:sldMk cId="4183104164" sldId="279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16:25.154" v="3096" actId="113"/>
          <ac:spMkLst>
            <pc:docMk/>
            <pc:sldMk cId="4183104164" sldId="279"/>
            <ac:spMk id="3" creationId="{D21BC13E-5B47-6923-C69D-2B3500DB5024}"/>
          </ac:spMkLst>
        </pc:spChg>
        <pc:spChg chg="del mod">
          <ac:chgData name="Jack Rivington" userId="58538a02-03e1-45bf-bcbf-5458d3171061" providerId="ADAL" clId="{69BEE6DA-C41B-4A28-A0EB-143623C85EA4}" dt="2023-02-25T20:16:16.713" v="3094" actId="478"/>
          <ac:spMkLst>
            <pc:docMk/>
            <pc:sldMk cId="4183104164" sldId="279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2:12.518" v="3178" actId="20577"/>
        <pc:sldMkLst>
          <pc:docMk/>
          <pc:sldMk cId="2583264060" sldId="280"/>
        </pc:sldMkLst>
        <pc:spChg chg="mod">
          <ac:chgData name="Jack Rivington" userId="58538a02-03e1-45bf-bcbf-5458d3171061" providerId="ADAL" clId="{69BEE6DA-C41B-4A28-A0EB-143623C85EA4}" dt="2023-02-25T20:16:42.567" v="3106" actId="20577"/>
          <ac:spMkLst>
            <pc:docMk/>
            <pc:sldMk cId="2583264060" sldId="280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2:12.518" v="3178" actId="20577"/>
          <ac:spMkLst>
            <pc:docMk/>
            <pc:sldMk cId="2583264060" sldId="280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6:45.926" v="3107" actId="478"/>
          <ac:spMkLst>
            <pc:docMk/>
            <pc:sldMk cId="2583264060" sldId="280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2:07.772" v="3177" actId="20577"/>
        <pc:sldMkLst>
          <pc:docMk/>
          <pc:sldMk cId="1864009668" sldId="281"/>
        </pc:sldMkLst>
        <pc:spChg chg="mod">
          <ac:chgData name="Jack Rivington" userId="58538a02-03e1-45bf-bcbf-5458d3171061" providerId="ADAL" clId="{69BEE6DA-C41B-4A28-A0EB-143623C85EA4}" dt="2023-02-25T20:16:52.345" v="3119" actId="20577"/>
          <ac:spMkLst>
            <pc:docMk/>
            <pc:sldMk cId="1864009668" sldId="281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2:07.772" v="3177" actId="20577"/>
          <ac:spMkLst>
            <pc:docMk/>
            <pc:sldMk cId="1864009668" sldId="281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6:56.957" v="3120" actId="478"/>
          <ac:spMkLst>
            <pc:docMk/>
            <pc:sldMk cId="1864009668" sldId="281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2:03.253" v="3176" actId="20577"/>
        <pc:sldMkLst>
          <pc:docMk/>
          <pc:sldMk cId="3603659796" sldId="282"/>
        </pc:sldMkLst>
        <pc:spChg chg="mod">
          <ac:chgData name="Jack Rivington" userId="58538a02-03e1-45bf-bcbf-5458d3171061" providerId="ADAL" clId="{69BEE6DA-C41B-4A28-A0EB-143623C85EA4}" dt="2023-02-25T20:17:04.222" v="3130" actId="20577"/>
          <ac:spMkLst>
            <pc:docMk/>
            <pc:sldMk cId="3603659796" sldId="282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2:03.253" v="3176" actId="20577"/>
          <ac:spMkLst>
            <pc:docMk/>
            <pc:sldMk cId="3603659796" sldId="282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7:07.038" v="3131" actId="478"/>
          <ac:spMkLst>
            <pc:docMk/>
            <pc:sldMk cId="3603659796" sldId="282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1:59.400" v="3175" actId="20577"/>
        <pc:sldMkLst>
          <pc:docMk/>
          <pc:sldMk cId="4026480759" sldId="283"/>
        </pc:sldMkLst>
        <pc:spChg chg="mod">
          <ac:chgData name="Jack Rivington" userId="58538a02-03e1-45bf-bcbf-5458d3171061" providerId="ADAL" clId="{69BEE6DA-C41B-4A28-A0EB-143623C85EA4}" dt="2023-02-25T20:17:15.137" v="3149" actId="20577"/>
          <ac:spMkLst>
            <pc:docMk/>
            <pc:sldMk cId="4026480759" sldId="283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1:59.400" v="3175" actId="20577"/>
          <ac:spMkLst>
            <pc:docMk/>
            <pc:sldMk cId="4026480759" sldId="283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7:17.705" v="3150" actId="478"/>
          <ac:spMkLst>
            <pc:docMk/>
            <pc:sldMk cId="4026480759" sldId="283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1:50.466" v="3174" actId="20577"/>
        <pc:sldMkLst>
          <pc:docMk/>
          <pc:sldMk cId="2462688878" sldId="284"/>
        </pc:sldMkLst>
        <pc:spChg chg="mod">
          <ac:chgData name="Jack Rivington" userId="58538a02-03e1-45bf-bcbf-5458d3171061" providerId="ADAL" clId="{69BEE6DA-C41B-4A28-A0EB-143623C85EA4}" dt="2023-02-25T20:17:36.580" v="3172" actId="20577"/>
          <ac:spMkLst>
            <pc:docMk/>
            <pc:sldMk cId="2462688878" sldId="284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1:50.466" v="3174" actId="20577"/>
          <ac:spMkLst>
            <pc:docMk/>
            <pc:sldMk cId="2462688878" sldId="284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7:39.470" v="3173" actId="478"/>
          <ac:spMkLst>
            <pc:docMk/>
            <pc:sldMk cId="2462688878" sldId="284"/>
            <ac:spMk id="5" creationId="{E740E3A1-0456-276B-50AD-D840122C5285}"/>
          </ac:spMkLst>
        </pc:spChg>
      </pc:sldChg>
    </pc:docChg>
  </pc:docChgLst>
  <pc:docChgLst>
    <pc:chgData name="Jack Rivington" userId="58538a02-03e1-45bf-bcbf-5458d3171061" providerId="ADAL" clId="{131E343F-BE9E-4177-9614-48C19F833873}"/>
    <pc:docChg chg="undo custSel addSld delSld modSld sldOrd">
      <pc:chgData name="Jack Rivington" userId="58538a02-03e1-45bf-bcbf-5458d3171061" providerId="ADAL" clId="{131E343F-BE9E-4177-9614-48C19F833873}" dt="2023-09-13T09:29:02.745" v="2159" actId="20577"/>
      <pc:docMkLst>
        <pc:docMk/>
      </pc:docMkLst>
      <pc:sldChg chg="modSp mod">
        <pc:chgData name="Jack Rivington" userId="58538a02-03e1-45bf-bcbf-5458d3171061" providerId="ADAL" clId="{131E343F-BE9E-4177-9614-48C19F833873}" dt="2023-09-13T09:03:21.818" v="21" actId="20577"/>
        <pc:sldMkLst>
          <pc:docMk/>
          <pc:sldMk cId="4015239195" sldId="256"/>
        </pc:sldMkLst>
        <pc:spChg chg="mod">
          <ac:chgData name="Jack Rivington" userId="58538a02-03e1-45bf-bcbf-5458d3171061" providerId="ADAL" clId="{131E343F-BE9E-4177-9614-48C19F833873}" dt="2023-09-13T09:03:21.818" v="21" actId="20577"/>
          <ac:spMkLst>
            <pc:docMk/>
            <pc:sldMk cId="4015239195" sldId="256"/>
            <ac:spMk id="2" creationId="{D1F5494D-ECB8-A361-872A-CD6F17B34AB6}"/>
          </ac:spMkLst>
        </pc:spChg>
      </pc:sldChg>
      <pc:sldChg chg="modSp mod">
        <pc:chgData name="Jack Rivington" userId="58538a02-03e1-45bf-bcbf-5458d3171061" providerId="ADAL" clId="{131E343F-BE9E-4177-9614-48C19F833873}" dt="2023-09-13T09:07:36.532" v="487" actId="1076"/>
        <pc:sldMkLst>
          <pc:docMk/>
          <pc:sldMk cId="690299999" sldId="257"/>
        </pc:sldMkLst>
        <pc:spChg chg="mod">
          <ac:chgData name="Jack Rivington" userId="58538a02-03e1-45bf-bcbf-5458d3171061" providerId="ADAL" clId="{131E343F-BE9E-4177-9614-48C19F833873}" dt="2023-09-13T09:05:03.280" v="39" actId="20577"/>
          <ac:spMkLst>
            <pc:docMk/>
            <pc:sldMk cId="690299999" sldId="257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07:36.532" v="487" actId="1076"/>
          <ac:spMkLst>
            <pc:docMk/>
            <pc:sldMk cId="690299999" sldId="257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131E343F-BE9E-4177-9614-48C19F833873}" dt="2023-09-13T09:14:58.456" v="1306" actId="255"/>
        <pc:sldMkLst>
          <pc:docMk/>
          <pc:sldMk cId="3933505351" sldId="258"/>
        </pc:sldMkLst>
        <pc:spChg chg="mod">
          <ac:chgData name="Jack Rivington" userId="58538a02-03e1-45bf-bcbf-5458d3171061" providerId="ADAL" clId="{131E343F-BE9E-4177-9614-48C19F833873}" dt="2023-09-13T09:07:41.648" v="500" actId="20577"/>
          <ac:spMkLst>
            <pc:docMk/>
            <pc:sldMk cId="3933505351" sldId="258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4:58.456" v="1306" actId="255"/>
          <ac:spMkLst>
            <pc:docMk/>
            <pc:sldMk cId="3933505351" sldId="258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5:02.799" v="1307" actId="255"/>
        <pc:sldMkLst>
          <pc:docMk/>
          <pc:sldMk cId="2958545762" sldId="259"/>
        </pc:sldMkLst>
        <pc:spChg chg="mod">
          <ac:chgData name="Jack Rivington" userId="58538a02-03e1-45bf-bcbf-5458d3171061" providerId="ADAL" clId="{131E343F-BE9E-4177-9614-48C19F833873}" dt="2023-09-13T09:09:21.968" v="596" actId="20577"/>
          <ac:spMkLst>
            <pc:docMk/>
            <pc:sldMk cId="2958545762" sldId="259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5:02.799" v="1307" actId="255"/>
          <ac:spMkLst>
            <pc:docMk/>
            <pc:sldMk cId="2958545762" sldId="259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2:37.839" v="1146" actId="403"/>
        <pc:sldMkLst>
          <pc:docMk/>
          <pc:sldMk cId="1985548214" sldId="260"/>
        </pc:sldMkLst>
        <pc:spChg chg="mod">
          <ac:chgData name="Jack Rivington" userId="58538a02-03e1-45bf-bcbf-5458d3171061" providerId="ADAL" clId="{131E343F-BE9E-4177-9614-48C19F833873}" dt="2023-09-13T09:12:30.874" v="1144" actId="5793"/>
          <ac:spMkLst>
            <pc:docMk/>
            <pc:sldMk cId="1985548214" sldId="260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2:37.839" v="1146" actId="403"/>
          <ac:spMkLst>
            <pc:docMk/>
            <pc:sldMk cId="1985548214" sldId="260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5:29.759" v="1319" actId="403"/>
        <pc:sldMkLst>
          <pc:docMk/>
          <pc:sldMk cId="1361345107" sldId="261"/>
        </pc:sldMkLst>
        <pc:spChg chg="mod">
          <ac:chgData name="Jack Rivington" userId="58538a02-03e1-45bf-bcbf-5458d3171061" providerId="ADAL" clId="{131E343F-BE9E-4177-9614-48C19F833873}" dt="2023-09-13T09:12:47.113" v="1176" actId="20577"/>
          <ac:spMkLst>
            <pc:docMk/>
            <pc:sldMk cId="1361345107" sldId="261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5:29.759" v="1319" actId="403"/>
          <ac:spMkLst>
            <pc:docMk/>
            <pc:sldMk cId="1361345107" sldId="261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4:53.773" v="1305" actId="113"/>
        <pc:sldMkLst>
          <pc:docMk/>
          <pc:sldMk cId="2750536957" sldId="262"/>
        </pc:sldMkLst>
        <pc:spChg chg="mod">
          <ac:chgData name="Jack Rivington" userId="58538a02-03e1-45bf-bcbf-5458d3171061" providerId="ADAL" clId="{131E343F-BE9E-4177-9614-48C19F833873}" dt="2023-09-13T09:14:11.287" v="1208" actId="20577"/>
          <ac:spMkLst>
            <pc:docMk/>
            <pc:sldMk cId="2750536957" sldId="262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4:53.773" v="1305" actId="113"/>
          <ac:spMkLst>
            <pc:docMk/>
            <pc:sldMk cId="2750536957" sldId="262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7:10.991" v="1585" actId="20577"/>
        <pc:sldMkLst>
          <pc:docMk/>
          <pc:sldMk cId="1937133701" sldId="263"/>
        </pc:sldMkLst>
        <pc:spChg chg="mod">
          <ac:chgData name="Jack Rivington" userId="58538a02-03e1-45bf-bcbf-5458d3171061" providerId="ADAL" clId="{131E343F-BE9E-4177-9614-48C19F833873}" dt="2023-09-13T09:17:10.991" v="1585" actId="20577"/>
          <ac:spMkLst>
            <pc:docMk/>
            <pc:sldMk cId="1937133701" sldId="263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7:46.083" v="1598" actId="1076"/>
        <pc:sldMkLst>
          <pc:docMk/>
          <pc:sldMk cId="1143989551" sldId="264"/>
        </pc:sldMkLst>
        <pc:spChg chg="mod">
          <ac:chgData name="Jack Rivington" userId="58538a02-03e1-45bf-bcbf-5458d3171061" providerId="ADAL" clId="{131E343F-BE9E-4177-9614-48C19F833873}" dt="2023-09-13T09:17:16.602" v="1587" actId="20577"/>
          <ac:spMkLst>
            <pc:docMk/>
            <pc:sldMk cId="1143989551" sldId="264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7:46.083" v="1598" actId="1076"/>
          <ac:spMkLst>
            <pc:docMk/>
            <pc:sldMk cId="1143989551" sldId="26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8:03.050" v="1606" actId="1076"/>
        <pc:sldMkLst>
          <pc:docMk/>
          <pc:sldMk cId="1749759229" sldId="265"/>
        </pc:sldMkLst>
        <pc:spChg chg="mod">
          <ac:chgData name="Jack Rivington" userId="58538a02-03e1-45bf-bcbf-5458d3171061" providerId="ADAL" clId="{131E343F-BE9E-4177-9614-48C19F833873}" dt="2023-09-13T09:17:50.148" v="1601" actId="20577"/>
          <ac:spMkLst>
            <pc:docMk/>
            <pc:sldMk cId="1749759229" sldId="265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8:03.050" v="1606" actId="1076"/>
          <ac:spMkLst>
            <pc:docMk/>
            <pc:sldMk cId="1749759229" sldId="265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8:26.030" v="1615" actId="1076"/>
        <pc:sldMkLst>
          <pc:docMk/>
          <pc:sldMk cId="1811912563" sldId="266"/>
        </pc:sldMkLst>
        <pc:spChg chg="mod">
          <ac:chgData name="Jack Rivington" userId="58538a02-03e1-45bf-bcbf-5458d3171061" providerId="ADAL" clId="{131E343F-BE9E-4177-9614-48C19F833873}" dt="2023-09-13T09:18:11.366" v="1610" actId="20577"/>
          <ac:spMkLst>
            <pc:docMk/>
            <pc:sldMk cId="1811912563" sldId="266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8:26.030" v="1615" actId="1076"/>
          <ac:spMkLst>
            <pc:docMk/>
            <pc:sldMk cId="1811912563" sldId="266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8:43.492" v="1622" actId="1076"/>
        <pc:sldMkLst>
          <pc:docMk/>
          <pc:sldMk cId="4082422227" sldId="267"/>
        </pc:sldMkLst>
        <pc:spChg chg="mod">
          <ac:chgData name="Jack Rivington" userId="58538a02-03e1-45bf-bcbf-5458d3171061" providerId="ADAL" clId="{131E343F-BE9E-4177-9614-48C19F833873}" dt="2023-09-13T09:18:41.014" v="1621" actId="20577"/>
          <ac:spMkLst>
            <pc:docMk/>
            <pc:sldMk cId="4082422227" sldId="267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8:43.492" v="1622" actId="1076"/>
          <ac:spMkLst>
            <pc:docMk/>
            <pc:sldMk cId="4082422227" sldId="267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9:01.241" v="1631" actId="20577"/>
        <pc:sldMkLst>
          <pc:docMk/>
          <pc:sldMk cId="2997562872" sldId="268"/>
        </pc:sldMkLst>
        <pc:spChg chg="mod">
          <ac:chgData name="Jack Rivington" userId="58538a02-03e1-45bf-bcbf-5458d3171061" providerId="ADAL" clId="{131E343F-BE9E-4177-9614-48C19F833873}" dt="2023-09-13T09:19:01.241" v="1631" actId="20577"/>
          <ac:spMkLst>
            <pc:docMk/>
            <pc:sldMk cId="2997562872" sldId="268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8:59.006" v="1628" actId="1076"/>
          <ac:spMkLst>
            <pc:docMk/>
            <pc:sldMk cId="2997562872" sldId="268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9:21.007" v="1640" actId="20577"/>
        <pc:sldMkLst>
          <pc:docMk/>
          <pc:sldMk cId="2508740301" sldId="269"/>
        </pc:sldMkLst>
        <pc:spChg chg="mod">
          <ac:chgData name="Jack Rivington" userId="58538a02-03e1-45bf-bcbf-5458d3171061" providerId="ADAL" clId="{131E343F-BE9E-4177-9614-48C19F833873}" dt="2023-09-13T09:19:21.007" v="1640" actId="20577"/>
          <ac:spMkLst>
            <pc:docMk/>
            <pc:sldMk cId="2508740301" sldId="269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9:18.811" v="1638" actId="1076"/>
          <ac:spMkLst>
            <pc:docMk/>
            <pc:sldMk cId="2508740301" sldId="269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9:35.247" v="1648" actId="20577"/>
        <pc:sldMkLst>
          <pc:docMk/>
          <pc:sldMk cId="1333758332" sldId="270"/>
        </pc:sldMkLst>
        <pc:spChg chg="mod">
          <ac:chgData name="Jack Rivington" userId="58538a02-03e1-45bf-bcbf-5458d3171061" providerId="ADAL" clId="{131E343F-BE9E-4177-9614-48C19F833873}" dt="2023-09-13T09:19:25.030" v="1643" actId="20577"/>
          <ac:spMkLst>
            <pc:docMk/>
            <pc:sldMk cId="1333758332" sldId="270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9:35.247" v="1648" actId="20577"/>
          <ac:spMkLst>
            <pc:docMk/>
            <pc:sldMk cId="1333758332" sldId="270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19:57.561" v="1655" actId="20577"/>
        <pc:sldMkLst>
          <pc:docMk/>
          <pc:sldMk cId="2397486885" sldId="271"/>
        </pc:sldMkLst>
        <pc:spChg chg="mod">
          <ac:chgData name="Jack Rivington" userId="58538a02-03e1-45bf-bcbf-5458d3171061" providerId="ADAL" clId="{131E343F-BE9E-4177-9614-48C19F833873}" dt="2023-09-13T09:19:51.071" v="1651" actId="20577"/>
          <ac:spMkLst>
            <pc:docMk/>
            <pc:sldMk cId="2397486885" sldId="271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19:57.561" v="1655" actId="20577"/>
          <ac:spMkLst>
            <pc:docMk/>
            <pc:sldMk cId="2397486885" sldId="271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131E343F-BE9E-4177-9614-48C19F833873}" dt="2023-09-13T09:22:11.036" v="1960" actId="255"/>
        <pc:sldMkLst>
          <pc:docMk/>
          <pc:sldMk cId="36765467" sldId="272"/>
        </pc:sldMkLst>
        <pc:spChg chg="mod">
          <ac:chgData name="Jack Rivington" userId="58538a02-03e1-45bf-bcbf-5458d3171061" providerId="ADAL" clId="{131E343F-BE9E-4177-9614-48C19F833873}" dt="2023-09-13T09:20:52.781" v="1665" actId="20577"/>
          <ac:spMkLst>
            <pc:docMk/>
            <pc:sldMk cId="36765467" sldId="272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2:11.036" v="1960" actId="255"/>
          <ac:spMkLst>
            <pc:docMk/>
            <pc:sldMk cId="36765467" sldId="272"/>
            <ac:spMk id="3" creationId="{D21BC13E-5B47-6923-C69D-2B3500DB5024}"/>
          </ac:spMkLst>
        </pc:spChg>
      </pc:sldChg>
      <pc:sldChg chg="modSp add del mod">
        <pc:chgData name="Jack Rivington" userId="58538a02-03e1-45bf-bcbf-5458d3171061" providerId="ADAL" clId="{131E343F-BE9E-4177-9614-48C19F833873}" dt="2023-09-13T09:20:43.780" v="1658" actId="47"/>
        <pc:sldMkLst>
          <pc:docMk/>
          <pc:sldMk cId="3960608131" sldId="272"/>
        </pc:sldMkLst>
        <pc:spChg chg="mod">
          <ac:chgData name="Jack Rivington" userId="58538a02-03e1-45bf-bcbf-5458d3171061" providerId="ADAL" clId="{131E343F-BE9E-4177-9614-48C19F833873}" dt="2023-09-13T09:20:42.215" v="1657" actId="20577"/>
          <ac:spMkLst>
            <pc:docMk/>
            <pc:sldMk cId="3960608131" sldId="272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131E343F-BE9E-4177-9614-48C19F833873}" dt="2023-09-13T09:24:02.357" v="2003" actId="1076"/>
        <pc:sldMkLst>
          <pc:docMk/>
          <pc:sldMk cId="2844031022" sldId="273"/>
        </pc:sldMkLst>
        <pc:spChg chg="mod">
          <ac:chgData name="Jack Rivington" userId="58538a02-03e1-45bf-bcbf-5458d3171061" providerId="ADAL" clId="{131E343F-BE9E-4177-9614-48C19F833873}" dt="2023-09-13T09:22:30.904" v="1969" actId="27636"/>
          <ac:spMkLst>
            <pc:docMk/>
            <pc:sldMk cId="2844031022" sldId="273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4:02.357" v="2003" actId="1076"/>
          <ac:spMkLst>
            <pc:docMk/>
            <pc:sldMk cId="2844031022" sldId="273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3:59.771" v="2002" actId="1076"/>
        <pc:sldMkLst>
          <pc:docMk/>
          <pc:sldMk cId="3923778458" sldId="274"/>
        </pc:sldMkLst>
        <pc:spChg chg="mod">
          <ac:chgData name="Jack Rivington" userId="58538a02-03e1-45bf-bcbf-5458d3171061" providerId="ADAL" clId="{131E343F-BE9E-4177-9614-48C19F833873}" dt="2023-09-13T09:23:01.036" v="1981" actId="20577"/>
          <ac:spMkLst>
            <pc:docMk/>
            <pc:sldMk cId="3923778458" sldId="274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3:59.771" v="2002" actId="1076"/>
          <ac:spMkLst>
            <pc:docMk/>
            <pc:sldMk cId="3923778458" sldId="27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3:57.093" v="2001" actId="1076"/>
        <pc:sldMkLst>
          <pc:docMk/>
          <pc:sldMk cId="814233401" sldId="275"/>
        </pc:sldMkLst>
        <pc:spChg chg="mod">
          <ac:chgData name="Jack Rivington" userId="58538a02-03e1-45bf-bcbf-5458d3171061" providerId="ADAL" clId="{131E343F-BE9E-4177-9614-48C19F833873}" dt="2023-09-13T09:23:24.050" v="1991" actId="20577"/>
          <ac:spMkLst>
            <pc:docMk/>
            <pc:sldMk cId="814233401" sldId="275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3:57.093" v="2001" actId="1076"/>
          <ac:spMkLst>
            <pc:docMk/>
            <pc:sldMk cId="814233401" sldId="275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3:50.914" v="1999" actId="1076"/>
        <pc:sldMkLst>
          <pc:docMk/>
          <pc:sldMk cId="1183723794" sldId="276"/>
        </pc:sldMkLst>
        <pc:spChg chg="mod">
          <ac:chgData name="Jack Rivington" userId="58538a02-03e1-45bf-bcbf-5458d3171061" providerId="ADAL" clId="{131E343F-BE9E-4177-9614-48C19F833873}" dt="2023-09-13T09:23:49.044" v="1998" actId="20577"/>
          <ac:spMkLst>
            <pc:docMk/>
            <pc:sldMk cId="1183723794" sldId="276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3:50.914" v="1999" actId="1076"/>
          <ac:spMkLst>
            <pc:docMk/>
            <pc:sldMk cId="1183723794" sldId="276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4:17.796" v="2010" actId="20577"/>
        <pc:sldMkLst>
          <pc:docMk/>
          <pc:sldMk cId="1708178501" sldId="277"/>
        </pc:sldMkLst>
        <pc:spChg chg="mod">
          <ac:chgData name="Jack Rivington" userId="58538a02-03e1-45bf-bcbf-5458d3171061" providerId="ADAL" clId="{131E343F-BE9E-4177-9614-48C19F833873}" dt="2023-09-13T09:24:06.124" v="2006" actId="20577"/>
          <ac:spMkLst>
            <pc:docMk/>
            <pc:sldMk cId="1708178501" sldId="277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4:17.796" v="2010" actId="20577"/>
          <ac:spMkLst>
            <pc:docMk/>
            <pc:sldMk cId="1708178501" sldId="277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5:05.973" v="2028" actId="1076"/>
        <pc:sldMkLst>
          <pc:docMk/>
          <pc:sldMk cId="3976234301" sldId="278"/>
        </pc:sldMkLst>
        <pc:spChg chg="mod">
          <ac:chgData name="Jack Rivington" userId="58538a02-03e1-45bf-bcbf-5458d3171061" providerId="ADAL" clId="{131E343F-BE9E-4177-9614-48C19F833873}" dt="2023-09-13T09:24:57.755" v="2022" actId="20577"/>
          <ac:spMkLst>
            <pc:docMk/>
            <pc:sldMk cId="3976234301" sldId="278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5:05.973" v="2028" actId="1076"/>
          <ac:spMkLst>
            <pc:docMk/>
            <pc:sldMk cId="3976234301" sldId="278"/>
            <ac:spMk id="3" creationId="{D21BC13E-5B47-6923-C69D-2B3500DB5024}"/>
          </ac:spMkLst>
        </pc:spChg>
      </pc:sldChg>
      <pc:sldChg chg="add ord">
        <pc:chgData name="Jack Rivington" userId="58538a02-03e1-45bf-bcbf-5458d3171061" providerId="ADAL" clId="{131E343F-BE9E-4177-9614-48C19F833873}" dt="2023-09-13T09:25:16.415" v="2030"/>
        <pc:sldMkLst>
          <pc:docMk/>
          <pc:sldMk cId="255164292" sldId="279"/>
        </pc:sldMkLst>
      </pc:sldChg>
      <pc:sldChg chg="modSp add mod">
        <pc:chgData name="Jack Rivington" userId="58538a02-03e1-45bf-bcbf-5458d3171061" providerId="ADAL" clId="{131E343F-BE9E-4177-9614-48C19F833873}" dt="2023-09-13T09:25:34.565" v="2037" actId="20577"/>
        <pc:sldMkLst>
          <pc:docMk/>
          <pc:sldMk cId="2746277231" sldId="280"/>
        </pc:sldMkLst>
        <pc:spChg chg="mod">
          <ac:chgData name="Jack Rivington" userId="58538a02-03e1-45bf-bcbf-5458d3171061" providerId="ADAL" clId="{131E343F-BE9E-4177-9614-48C19F833873}" dt="2023-09-13T09:25:20.284" v="2033" actId="20577"/>
          <ac:spMkLst>
            <pc:docMk/>
            <pc:sldMk cId="2746277231" sldId="280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5:34.565" v="2037" actId="20577"/>
          <ac:spMkLst>
            <pc:docMk/>
            <pc:sldMk cId="2746277231" sldId="280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5:52.053" v="2044" actId="20577"/>
        <pc:sldMkLst>
          <pc:docMk/>
          <pc:sldMk cId="3353439827" sldId="281"/>
        </pc:sldMkLst>
        <pc:spChg chg="mod">
          <ac:chgData name="Jack Rivington" userId="58538a02-03e1-45bf-bcbf-5458d3171061" providerId="ADAL" clId="{131E343F-BE9E-4177-9614-48C19F833873}" dt="2023-09-13T09:25:40.524" v="2040" actId="20577"/>
          <ac:spMkLst>
            <pc:docMk/>
            <pc:sldMk cId="3353439827" sldId="281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5:52.053" v="2044" actId="20577"/>
          <ac:spMkLst>
            <pc:docMk/>
            <pc:sldMk cId="3353439827" sldId="281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6:14.655" v="2052" actId="20577"/>
        <pc:sldMkLst>
          <pc:docMk/>
          <pc:sldMk cId="752175984" sldId="282"/>
        </pc:sldMkLst>
        <pc:spChg chg="mod">
          <ac:chgData name="Jack Rivington" userId="58538a02-03e1-45bf-bcbf-5458d3171061" providerId="ADAL" clId="{131E343F-BE9E-4177-9614-48C19F833873}" dt="2023-09-13T09:26:12.123" v="2048" actId="20577"/>
          <ac:spMkLst>
            <pc:docMk/>
            <pc:sldMk cId="752175984" sldId="282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6:14.655" v="2052" actId="20577"/>
          <ac:spMkLst>
            <pc:docMk/>
            <pc:sldMk cId="752175984" sldId="282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7:13.676" v="2069" actId="20577"/>
        <pc:sldMkLst>
          <pc:docMk/>
          <pc:sldMk cId="2373123726" sldId="283"/>
        </pc:sldMkLst>
        <pc:spChg chg="mod">
          <ac:chgData name="Jack Rivington" userId="58538a02-03e1-45bf-bcbf-5458d3171061" providerId="ADAL" clId="{131E343F-BE9E-4177-9614-48C19F833873}" dt="2023-09-13T09:26:52.829" v="2064" actId="20577"/>
          <ac:spMkLst>
            <pc:docMk/>
            <pc:sldMk cId="2373123726" sldId="283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7:13.676" v="2069" actId="20577"/>
          <ac:spMkLst>
            <pc:docMk/>
            <pc:sldMk cId="2373123726" sldId="283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7:29.901" v="2074" actId="20577"/>
        <pc:sldMkLst>
          <pc:docMk/>
          <pc:sldMk cId="1614663288" sldId="284"/>
        </pc:sldMkLst>
        <pc:spChg chg="mod">
          <ac:chgData name="Jack Rivington" userId="58538a02-03e1-45bf-bcbf-5458d3171061" providerId="ADAL" clId="{131E343F-BE9E-4177-9614-48C19F833873}" dt="2023-09-13T09:27:04.427" v="2067" actId="20577"/>
          <ac:spMkLst>
            <pc:docMk/>
            <pc:sldMk cId="1614663288" sldId="284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7:29.901" v="2074" actId="20577"/>
          <ac:spMkLst>
            <pc:docMk/>
            <pc:sldMk cId="1614663288" sldId="28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7:48.267" v="2084" actId="1076"/>
        <pc:sldMkLst>
          <pc:docMk/>
          <pc:sldMk cId="885206299" sldId="285"/>
        </pc:sldMkLst>
        <pc:spChg chg="mod">
          <ac:chgData name="Jack Rivington" userId="58538a02-03e1-45bf-bcbf-5458d3171061" providerId="ADAL" clId="{131E343F-BE9E-4177-9614-48C19F833873}" dt="2023-09-13T09:27:45.669" v="2083" actId="20577"/>
          <ac:spMkLst>
            <pc:docMk/>
            <pc:sldMk cId="885206299" sldId="285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7:48.267" v="2084" actId="1076"/>
          <ac:spMkLst>
            <pc:docMk/>
            <pc:sldMk cId="885206299" sldId="285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131E343F-BE9E-4177-9614-48C19F833873}" dt="2023-09-13T09:29:02.745" v="2159" actId="20577"/>
        <pc:sldMkLst>
          <pc:docMk/>
          <pc:sldMk cId="2637143262" sldId="286"/>
        </pc:sldMkLst>
        <pc:spChg chg="mod">
          <ac:chgData name="Jack Rivington" userId="58538a02-03e1-45bf-bcbf-5458d3171061" providerId="ADAL" clId="{131E343F-BE9E-4177-9614-48C19F833873}" dt="2023-09-13T09:28:06.201" v="2111" actId="20577"/>
          <ac:spMkLst>
            <pc:docMk/>
            <pc:sldMk cId="2637143262" sldId="286"/>
            <ac:spMk id="2" creationId="{D1F5494D-ECB8-A361-872A-CD6F17B34AB6}"/>
          </ac:spMkLst>
        </pc:spChg>
        <pc:spChg chg="mod">
          <ac:chgData name="Jack Rivington" userId="58538a02-03e1-45bf-bcbf-5458d3171061" providerId="ADAL" clId="{131E343F-BE9E-4177-9614-48C19F833873}" dt="2023-09-13T09:29:02.745" v="2159" actId="20577"/>
          <ac:spMkLst>
            <pc:docMk/>
            <pc:sldMk cId="2637143262" sldId="286"/>
            <ac:spMk id="3" creationId="{D21BC13E-5B47-6923-C69D-2B3500DB5024}"/>
          </ac:spMkLst>
        </pc:spChg>
      </pc:sldChg>
    </pc:docChg>
  </pc:docChgLst>
  <pc:docChgLst>
    <pc:chgData name="Jack Rivington" userId="58538a02-03e1-45bf-bcbf-5458d3171061" providerId="ADAL" clId="{A1DD1D92-2CCC-4F98-8EE4-DE17D9871F5B}"/>
    <pc:docChg chg="undo custSel addSld delSld modSld sldOrd">
      <pc:chgData name="Jack Rivington" userId="58538a02-03e1-45bf-bcbf-5458d3171061" providerId="ADAL" clId="{A1DD1D92-2CCC-4F98-8EE4-DE17D9871F5B}" dt="2023-09-10T17:09:29.015" v="314" actId="20577"/>
      <pc:docMkLst>
        <pc:docMk/>
      </pc:docMkLst>
      <pc:sldChg chg="modSp mod">
        <pc:chgData name="Jack Rivington" userId="58538a02-03e1-45bf-bcbf-5458d3171061" providerId="ADAL" clId="{A1DD1D92-2CCC-4F98-8EE4-DE17D9871F5B}" dt="2023-09-10T17:00:52.337" v="126" actId="20577"/>
        <pc:sldMkLst>
          <pc:docMk/>
          <pc:sldMk cId="4183104164" sldId="279"/>
        </pc:sldMkLst>
        <pc:spChg chg="mod">
          <ac:chgData name="Jack Rivington" userId="58538a02-03e1-45bf-bcbf-5458d3171061" providerId="ADAL" clId="{A1DD1D92-2CCC-4F98-8EE4-DE17D9871F5B}" dt="2023-09-10T17:00:52.337" v="126" actId="20577"/>
          <ac:spMkLst>
            <pc:docMk/>
            <pc:sldMk cId="4183104164" sldId="279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2:56.492" v="153" actId="20577"/>
        <pc:sldMkLst>
          <pc:docMk/>
          <pc:sldMk cId="2583264060" sldId="280"/>
        </pc:sldMkLst>
        <pc:spChg chg="mod">
          <ac:chgData name="Jack Rivington" userId="58538a02-03e1-45bf-bcbf-5458d3171061" providerId="ADAL" clId="{A1DD1D92-2CCC-4F98-8EE4-DE17D9871F5B}" dt="2023-09-10T17:02:56.492" v="153" actId="20577"/>
          <ac:spMkLst>
            <pc:docMk/>
            <pc:sldMk cId="2583264060" sldId="280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2:49.296" v="151" actId="20577"/>
        <pc:sldMkLst>
          <pc:docMk/>
          <pc:sldMk cId="1864009668" sldId="281"/>
        </pc:sldMkLst>
        <pc:spChg chg="mod">
          <ac:chgData name="Jack Rivington" userId="58538a02-03e1-45bf-bcbf-5458d3171061" providerId="ADAL" clId="{A1DD1D92-2CCC-4F98-8EE4-DE17D9871F5B}" dt="2023-09-10T17:02:49.296" v="151" actId="20577"/>
          <ac:spMkLst>
            <pc:docMk/>
            <pc:sldMk cId="1864009668" sldId="281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2:39.808" v="149" actId="20577"/>
        <pc:sldMkLst>
          <pc:docMk/>
          <pc:sldMk cId="3603659796" sldId="282"/>
        </pc:sldMkLst>
        <pc:spChg chg="mod">
          <ac:chgData name="Jack Rivington" userId="58538a02-03e1-45bf-bcbf-5458d3171061" providerId="ADAL" clId="{A1DD1D92-2CCC-4F98-8EE4-DE17D9871F5B}" dt="2023-09-10T17:02:39.808" v="149" actId="20577"/>
          <ac:spMkLst>
            <pc:docMk/>
            <pc:sldMk cId="3603659796" sldId="282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4:19.199" v="167" actId="20577"/>
        <pc:sldMkLst>
          <pc:docMk/>
          <pc:sldMk cId="4026480759" sldId="283"/>
        </pc:sldMkLst>
        <pc:spChg chg="mod">
          <ac:chgData name="Jack Rivington" userId="58538a02-03e1-45bf-bcbf-5458d3171061" providerId="ADAL" clId="{A1DD1D92-2CCC-4F98-8EE4-DE17D9871F5B}" dt="2023-09-10T17:04:19.199" v="167" actId="20577"/>
          <ac:spMkLst>
            <pc:docMk/>
            <pc:sldMk cId="4026480759" sldId="283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5:00.138" v="173" actId="20577"/>
        <pc:sldMkLst>
          <pc:docMk/>
          <pc:sldMk cId="2462688878" sldId="284"/>
        </pc:sldMkLst>
        <pc:spChg chg="mod">
          <ac:chgData name="Jack Rivington" userId="58538a02-03e1-45bf-bcbf-5458d3171061" providerId="ADAL" clId="{A1DD1D92-2CCC-4F98-8EE4-DE17D9871F5B}" dt="2023-09-10T17:05:00.138" v="173" actId="20577"/>
          <ac:spMkLst>
            <pc:docMk/>
            <pc:sldMk cId="2462688878" sldId="284"/>
            <ac:spMk id="3" creationId="{D21BC13E-5B47-6923-C69D-2B3500DB5024}"/>
          </ac:spMkLst>
        </pc:spChg>
      </pc:sldChg>
      <pc:sldChg chg="delSp modSp add mod">
        <pc:chgData name="Jack Rivington" userId="58538a02-03e1-45bf-bcbf-5458d3171061" providerId="ADAL" clId="{A1DD1D92-2CCC-4F98-8EE4-DE17D9871F5B}" dt="2023-09-10T17:07:15.302" v="269" actId="20577"/>
        <pc:sldMkLst>
          <pc:docMk/>
          <pc:sldMk cId="781991318" sldId="285"/>
        </pc:sldMkLst>
        <pc:spChg chg="del mod">
          <ac:chgData name="Jack Rivington" userId="58538a02-03e1-45bf-bcbf-5458d3171061" providerId="ADAL" clId="{A1DD1D92-2CCC-4F98-8EE4-DE17D9871F5B}" dt="2023-09-10T17:06:22.259" v="176" actId="21"/>
          <ac:spMkLst>
            <pc:docMk/>
            <pc:sldMk cId="781991318" sldId="285"/>
            <ac:spMk id="2" creationId="{D1F5494D-ECB8-A361-872A-CD6F17B34AB6}"/>
          </ac:spMkLst>
        </pc:spChg>
        <pc:spChg chg="mod">
          <ac:chgData name="Jack Rivington" userId="58538a02-03e1-45bf-bcbf-5458d3171061" providerId="ADAL" clId="{A1DD1D92-2CCC-4F98-8EE4-DE17D9871F5B}" dt="2023-09-10T17:07:15.302" v="269" actId="20577"/>
          <ac:spMkLst>
            <pc:docMk/>
            <pc:sldMk cId="781991318" sldId="285"/>
            <ac:spMk id="3" creationId="{D21BC13E-5B47-6923-C69D-2B3500DB5024}"/>
          </ac:spMkLst>
        </pc:spChg>
      </pc:sldChg>
      <pc:sldChg chg="add del">
        <pc:chgData name="Jack Rivington" userId="58538a02-03e1-45bf-bcbf-5458d3171061" providerId="ADAL" clId="{A1DD1D92-2CCC-4F98-8EE4-DE17D9871F5B}" dt="2023-09-10T17:07:33.486" v="271" actId="2696"/>
        <pc:sldMkLst>
          <pc:docMk/>
          <pc:sldMk cId="1809024049" sldId="286"/>
        </pc:sldMkLst>
      </pc:sldChg>
      <pc:sldChg chg="modSp add mod ord">
        <pc:chgData name="Jack Rivington" userId="58538a02-03e1-45bf-bcbf-5458d3171061" providerId="ADAL" clId="{A1DD1D92-2CCC-4F98-8EE4-DE17D9871F5B}" dt="2023-09-10T17:09:29.015" v="314" actId="20577"/>
        <pc:sldMkLst>
          <pc:docMk/>
          <pc:sldMk cId="2950041067" sldId="286"/>
        </pc:sldMkLst>
        <pc:spChg chg="mod">
          <ac:chgData name="Jack Rivington" userId="58538a02-03e1-45bf-bcbf-5458d3171061" providerId="ADAL" clId="{A1DD1D92-2CCC-4F98-8EE4-DE17D9871F5B}" dt="2023-09-10T17:07:55.874" v="288" actId="20577"/>
          <ac:spMkLst>
            <pc:docMk/>
            <pc:sldMk cId="2950041067" sldId="286"/>
            <ac:spMk id="2" creationId="{D1F5494D-ECB8-A361-872A-CD6F17B34AB6}"/>
          </ac:spMkLst>
        </pc:spChg>
        <pc:spChg chg="mod">
          <ac:chgData name="Jack Rivington" userId="58538a02-03e1-45bf-bcbf-5458d3171061" providerId="ADAL" clId="{A1DD1D92-2CCC-4F98-8EE4-DE17D9871F5B}" dt="2023-09-10T17:09:29.015" v="314" actId="20577"/>
          <ac:spMkLst>
            <pc:docMk/>
            <pc:sldMk cId="2950041067" sldId="286"/>
            <ac:spMk id="3" creationId="{D21BC13E-5B47-6923-C69D-2B3500DB5024}"/>
          </ac:spMkLst>
        </pc:spChg>
      </pc:sldChg>
    </pc:docChg>
  </pc:docChgLst>
  <pc:docChgLst>
    <pc:chgData name="Jack Rivington" userId="58538a02-03e1-45bf-bcbf-5458d3171061" providerId="ADAL" clId="{DAB6C8C4-D52F-4238-847F-F1E5BDB94F5A}"/>
    <pc:docChg chg="undo custSel addSld delSld">
      <pc:chgData name="Jack Rivington" userId="58538a02-03e1-45bf-bcbf-5458d3171061" providerId="ADAL" clId="{DAB6C8C4-D52F-4238-847F-F1E5BDB94F5A}" dt="2023-09-10T17:11:19.413" v="2" actId="47"/>
      <pc:docMkLst>
        <pc:docMk/>
      </pc:docMkLst>
      <pc:sldChg chg="add del">
        <pc:chgData name="Jack Rivington" userId="58538a02-03e1-45bf-bcbf-5458d3171061" providerId="ADAL" clId="{DAB6C8C4-D52F-4238-847F-F1E5BDB94F5A}" dt="2023-09-10T17:11:15.776" v="1" actId="47"/>
        <pc:sldMkLst>
          <pc:docMk/>
          <pc:sldMk cId="3933505351" sldId="258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4209042101" sldId="259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785373165" sldId="260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395567701" sldId="261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331586409" sldId="262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801669579" sldId="263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751697657" sldId="264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138453137" sldId="265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334412616" sldId="266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512214030" sldId="268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661654981" sldId="269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794004542" sldId="270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974774602" sldId="271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890427658" sldId="272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155064137" sldId="273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868304779" sldId="274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168531180" sldId="275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480784259" sldId="276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750529293" sldId="277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4183104164" sldId="279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583264060" sldId="280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864009668" sldId="281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603659796" sldId="282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4026480759" sldId="283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462688878" sldId="284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781991318" sldId="285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950041067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32C8-FF22-842D-0BEB-42999D27A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8C737-B841-3BA8-7C2B-3A3189A26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6DB5-9A59-1BBB-BC1B-C7DA7E0C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C1C2-72EB-C943-9BC4-A34D989E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745F-E1E6-EB50-59AE-01E46373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0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F0FA-F7B2-2AD1-E651-45708CBD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D36DE-BF44-CF84-DAF4-3CE94D1EB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BC43B-2806-2A4F-3B7C-370A7F9F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521F5-7CC2-0C78-31D0-9F7AD53F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DE49D-3148-77B5-2E9C-9A2874D0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8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C1F36-5047-7C3C-D091-B627FECBD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0878B8-3EEC-8BFB-F56C-BAFCDA44A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79DEE-29B8-7324-54CB-0977C799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A2D96-B4FC-9C59-5ABD-FE687AB0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4EE67-E310-D770-2C5F-7532E890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3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1F6E-2306-AE96-A599-CB6B90D7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F221F-5AF9-92DC-72CF-8902CC47D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CF57-6582-30C7-BA6B-F9DD03C3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9CC12-527E-00D8-AD9A-9980459B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F7FEC-62FB-355D-AC91-E70DA783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F0BB-FAB1-BDE1-FC5D-3B3B5B7A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090BB-F4C9-F49E-AB17-EFF1C2746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FD29-45AF-2887-320C-CE355E5A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01EC-808D-22AE-5CDF-43BE2C384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ED090-1426-5026-EA92-412C4A7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9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2E2F-A606-D428-21FB-2A0105BE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9D91-F58F-F001-3AC6-20EE9A125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D6821-98D4-2830-CA58-6FD3809A3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BE49A-B2DC-7193-9E05-038A7A46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4B6CD-4D3B-A113-C4DB-9DC3912D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6DB15-0817-518D-FC63-D390A1FD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9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C010-F8E3-DAEC-8A6F-0EB43A76B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66C12-6D8B-B542-BCD6-4F4E8DBD1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C2D57-5C86-2E51-FAE4-321CB139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0C194-0BB8-9686-B74B-FD1802C77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27A46-E76F-A6F3-FC18-72C543B44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0D9C8-EFF5-B825-4B1C-9909139F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DDCC5-A397-77B4-BA72-99120C49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95E48-C157-6F0D-2192-675059E9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A886-E197-FE4A-73EC-07FFF0F3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F6656-3E19-273D-50CE-14F11192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CD0E4-AA96-415F-3DB7-D45BA08A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7674A-9F59-F1D5-8DEE-E1F98248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9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6E1B1-71F1-D2C8-6E53-A696000E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1FF5C-D054-41F7-BE7B-49E3A1F9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D3B32-FEC6-5688-E81E-6C8EA6AD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1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DCFE-E4D2-882A-00D5-3F172F13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D5D5-DB7A-2DED-8343-E1144C25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7A719-43B2-9A48-4F1C-64FE7D72A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D5C9-9EC4-7D63-1534-C4C28EC5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F578F-6148-D266-81DA-A40E535E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CF16-B60E-3FD7-5892-C326899E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11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2D9D-B105-6E22-DADF-749D83FF1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382090-FC17-692B-57DB-2ED7C54DF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21B7F-767D-78A1-9220-9CE427B26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05694-1858-5EAF-21CA-C95546AF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01509-1D55-2200-F068-B6759D71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24D04-8866-3E59-751A-64438F0E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0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34739-CD2E-6B85-3842-A0E4EA0F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C5726-7FE1-C96C-F5CF-E849AFC5B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049F6-4330-6C26-98B1-9718E2F8F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EE639-1AB4-3E0D-6F1B-54F140875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31934-30E6-608B-1B8F-9BED53F77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7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74783"/>
            <a:ext cx="9144000" cy="8277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What are children’s rights?</a:t>
            </a:r>
            <a:endParaRPr lang="en-GB" b="1" dirty="0">
              <a:latin typeface="+mn-lt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889AF38-E917-0885-B2F9-77CFB7FA35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7" b="12083"/>
          <a:stretch/>
        </p:blipFill>
        <p:spPr>
          <a:xfrm>
            <a:off x="0" y="0"/>
            <a:ext cx="12192000" cy="2783841"/>
          </a:xfrm>
          <a:prstGeom prst="rect">
            <a:avLst/>
          </a:prstGeom>
        </p:spPr>
      </p:pic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A9583EC6-6155-A808-EFB8-1F55F836A8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02"/>
          <a:stretch/>
        </p:blipFill>
        <p:spPr>
          <a:xfrm>
            <a:off x="-10160" y="5831840"/>
            <a:ext cx="12217400" cy="10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3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2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869623"/>
            <a:ext cx="11261558" cy="111875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Adults should listen seriously to me when I feel strongly about something.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5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3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084278"/>
            <a:ext cx="11261558" cy="68944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have to believe in the same religion as my family.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1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4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21" y="3084278"/>
            <a:ext cx="11261558" cy="68944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My school is religious, but I can make my own mind up.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2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3936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5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09728"/>
            <a:ext cx="11261558" cy="103854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My parents don’t believe in religion – that means I can’t believe in religion.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6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3936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6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084278"/>
            <a:ext cx="11261558" cy="68944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can make my own mind up about religion.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4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3936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7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084278"/>
            <a:ext cx="11261558" cy="68944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can decide not to join in prayers at school.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58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3936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8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084278"/>
            <a:ext cx="11261558" cy="68944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It’s fine to say I don’t really know what I believe.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86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Task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We are going to look at some more statements on your rights.</a:t>
            </a:r>
          </a:p>
          <a:p>
            <a:pPr rtl="0" fontAlgn="base"/>
            <a:endParaRPr lang="en-GB" sz="3200" b="0" i="0" dirty="0">
              <a:solidFill>
                <a:srgbClr val="000000"/>
              </a:solidFill>
              <a:effectLst/>
            </a:endParaRPr>
          </a:p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You need to decide whether the statement is right or wrong, and whether it is related to Article 12 or Article 14 of the UNCRC.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09728"/>
            <a:ext cx="11261558" cy="103854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Should my parents talk to me about which secondary school I am going to?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31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B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09728"/>
            <a:ext cx="11261558" cy="103854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My dad is moving to another country – can I say I don’t want him to?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7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29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The United Nations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426" y="1732840"/>
            <a:ext cx="10876547" cy="4147661"/>
          </a:xfrm>
        </p:spPr>
        <p:txBody>
          <a:bodyPr>
            <a:noAutofit/>
          </a:bodyPr>
          <a:lstStyle/>
          <a:p>
            <a:r>
              <a:rPr lang="en-US" sz="3200" dirty="0"/>
              <a:t>The United Nations is an organisation where all the countries of the world try to work together to solve various problems.</a:t>
            </a:r>
          </a:p>
          <a:p>
            <a:endParaRPr lang="en-US" sz="3200" dirty="0"/>
          </a:p>
          <a:p>
            <a:r>
              <a:rPr lang="en-US" sz="3200" dirty="0"/>
              <a:t>It has a committee on the ‘rights of the child’ called the UNCRC.</a:t>
            </a:r>
          </a:p>
          <a:p>
            <a:endParaRPr lang="en-US" sz="3200" dirty="0"/>
          </a:p>
          <a:p>
            <a:r>
              <a:rPr lang="en-US" sz="3200" dirty="0"/>
              <a:t>It is an important agreement by countries who have promised to protect children’s rights.</a:t>
            </a:r>
            <a:endParaRPr lang="en-GB" sz="3200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99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C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142338"/>
            <a:ext cx="11261558" cy="57332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believe in God/Gods, but my parents don’t – is this OK?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3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D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09728"/>
            <a:ext cx="11261558" cy="103854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My parents want to take me out of school for a term to go and visit family in another country – can I say I don’t want to go?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23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E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09728"/>
            <a:ext cx="11261558" cy="103854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My teacher is breaking my rights! He said I’m not allowed to play football at break time!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78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F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169364"/>
            <a:ext cx="11261558" cy="519272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think everyone should have to follow the same religion as me.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64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G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68313"/>
            <a:ext cx="11261558" cy="92137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My best friend doesn’t believe in god but I’m going to force her to believe in my religion.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34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H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68313"/>
            <a:ext cx="11261558" cy="92137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want to talk to the Headteacher about school lunches – I’m a vegan and there isn’t ever a vegan option.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77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I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68313"/>
            <a:ext cx="11261558" cy="92137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I’m refusing to go to the Temple, Mosque, Church, Gurudwara etc because I don’t believe in what they say.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39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J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68313"/>
            <a:ext cx="11261558" cy="921373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want to talk to my teacher about the girl I sit next to in class because she’s really distracting me from my learning.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75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K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198656"/>
            <a:ext cx="11261558" cy="460687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Can my parents force me to adopt a religion?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23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L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198656"/>
            <a:ext cx="11261558" cy="460687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Can my carer force me to stop following my religion?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6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Article 14 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US" sz="3200" b="0" i="0" dirty="0">
                <a:solidFill>
                  <a:srgbClr val="000000"/>
                </a:solidFill>
                <a:effectLst/>
              </a:rPr>
              <a:t>Part of the UNCRC agreement is Article 14. It says that:</a:t>
            </a:r>
          </a:p>
          <a:p>
            <a:pPr rtl="0" fontAlgn="base"/>
            <a:endParaRPr lang="en-US" sz="3200" dirty="0">
              <a:solidFill>
                <a:srgbClr val="000000"/>
              </a:solidFill>
            </a:endParaRPr>
          </a:p>
          <a:p>
            <a:pPr rtl="0" fontAlgn="base"/>
            <a:r>
              <a:rPr lang="en-GB" sz="3200" b="0" i="0" dirty="0">
                <a:solidFill>
                  <a:srgbClr val="000000"/>
                </a:solidFill>
                <a:effectLst/>
              </a:rPr>
              <a:t>“Children can choose their own thoughts, opinions and religion, but this should not stop other people from enjoying their rights. </a:t>
            </a:r>
          </a:p>
          <a:p>
            <a:pPr rtl="0" fontAlgn="base"/>
            <a:r>
              <a:rPr lang="en-GB" sz="3200" b="0" i="0" dirty="0">
                <a:solidFill>
                  <a:srgbClr val="000000"/>
                </a:solidFill>
                <a:effectLst/>
              </a:rPr>
              <a:t>Parents can guide children so that as they grow up, they learn to properly use this right.”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05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M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2966917"/>
            <a:ext cx="11261558" cy="924165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Can my school tell me that I’m not allowed to become a vegetarian? 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06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What do secularists think?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855789"/>
            <a:ext cx="11261558" cy="3758948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Secularism protects children’s rights and equality. Secularism ensures religion never undermines universal human rights and everyone is treated equally. </a:t>
            </a:r>
          </a:p>
          <a:p>
            <a:pPr rtl="0" fontAlgn="base"/>
            <a:endParaRPr lang="en-GB" sz="3200" b="0" i="0" dirty="0">
              <a:solidFill>
                <a:srgbClr val="000000"/>
              </a:solidFill>
              <a:effectLst/>
            </a:endParaRPr>
          </a:p>
          <a:p>
            <a:pPr rtl="0" fontAlgn="base"/>
            <a:r>
              <a:rPr lang="en-GB" sz="3200" b="0" i="0" dirty="0">
                <a:solidFill>
                  <a:srgbClr val="000000"/>
                </a:solidFill>
                <a:effectLst/>
              </a:rPr>
              <a:t>Secularism protects religious freedom. Secularism protects everyone’s (including children’s) religious freedoms including the right to practise or change their religion or follow no religion at all.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4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Discuss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GB" sz="3200" b="0" i="0" dirty="0">
                <a:solidFill>
                  <a:srgbClr val="000000"/>
                </a:solidFill>
                <a:effectLst/>
              </a:rPr>
              <a:t>How many different factors can you think of that influence your opinions about the world and your life?</a:t>
            </a:r>
          </a:p>
          <a:p>
            <a:pPr rtl="0" fontAlgn="base"/>
            <a:endParaRPr lang="en-GB" sz="2700" dirty="0">
              <a:solidFill>
                <a:srgbClr val="000000"/>
              </a:solidFill>
            </a:endParaRPr>
          </a:p>
          <a:p>
            <a:pPr rtl="0" fontAlgn="base"/>
            <a:endParaRPr lang="en-GB" sz="2700" b="0" i="0" dirty="0">
              <a:solidFill>
                <a:srgbClr val="000000"/>
              </a:solidFill>
              <a:effectLst/>
            </a:endParaRPr>
          </a:p>
          <a:p>
            <a:pPr rtl="0" fontAlgn="base"/>
            <a:endParaRPr lang="en-GB" sz="27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4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What might influence you…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Parents – Friends – School – Teachers – TV – Films – The Online World – YouTubes – Newspapers – Magazines – Books – Celebrities – Siblings – Religious Leaders.</a:t>
            </a:r>
          </a:p>
          <a:p>
            <a:pPr rtl="0" fontAlgn="base"/>
            <a:endParaRPr lang="en-GB" sz="2700" b="0" i="0" dirty="0">
              <a:solidFill>
                <a:srgbClr val="000000"/>
              </a:solidFill>
              <a:effectLst/>
            </a:endParaRPr>
          </a:p>
          <a:p>
            <a:pPr rtl="0" fontAlgn="base"/>
            <a:endParaRPr lang="en-GB" sz="27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4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Answer these questions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GB" sz="2800" dirty="0">
                <a:solidFill>
                  <a:srgbClr val="000000"/>
                </a:solidFill>
              </a:rPr>
              <a:t>•Can you order these influences from ‘Most influential to Least influential’?</a:t>
            </a:r>
          </a:p>
          <a:p>
            <a:pPr rtl="0" fontAlgn="base"/>
            <a:endParaRPr lang="en-GB" sz="2800" dirty="0">
              <a:solidFill>
                <a:srgbClr val="000000"/>
              </a:solidFill>
            </a:endParaRPr>
          </a:p>
          <a:p>
            <a:pPr rtl="0" fontAlgn="base"/>
            <a:r>
              <a:rPr lang="en-GB" sz="2800" dirty="0">
                <a:solidFill>
                  <a:srgbClr val="000000"/>
                </a:solidFill>
              </a:rPr>
              <a:t>•Which or who do you think has the most influence on what you believe in?</a:t>
            </a:r>
          </a:p>
          <a:p>
            <a:pPr rtl="0" fontAlgn="base"/>
            <a:endParaRPr lang="en-GB" sz="2800" dirty="0">
              <a:solidFill>
                <a:srgbClr val="000000"/>
              </a:solidFill>
            </a:endParaRPr>
          </a:p>
          <a:p>
            <a:pPr rtl="0" fontAlgn="base"/>
            <a:r>
              <a:rPr lang="en-GB" sz="2800" dirty="0">
                <a:solidFill>
                  <a:srgbClr val="000000"/>
                </a:solidFill>
              </a:rPr>
              <a:t>•What do you believe in that is the same as what your parents/carers believe in?</a:t>
            </a:r>
          </a:p>
          <a:p>
            <a:pPr rtl="0" fontAlgn="base"/>
            <a:endParaRPr lang="en-GB" sz="2800" dirty="0">
              <a:solidFill>
                <a:srgbClr val="000000"/>
              </a:solidFill>
            </a:endParaRPr>
          </a:p>
          <a:p>
            <a:pPr rtl="0" fontAlgn="base"/>
            <a:r>
              <a:rPr lang="en-GB" sz="2800" dirty="0">
                <a:solidFill>
                  <a:srgbClr val="000000"/>
                </a:solidFill>
              </a:rPr>
              <a:t>•Do you have any opinions or beliefs that are different from your parent’s?</a:t>
            </a:r>
          </a:p>
          <a:p>
            <a:pPr rtl="0" fontAlgn="base"/>
            <a:endParaRPr lang="en-GB" sz="2500" b="0" i="0" dirty="0">
              <a:solidFill>
                <a:srgbClr val="000000"/>
              </a:solidFill>
              <a:effectLst/>
            </a:endParaRPr>
          </a:p>
          <a:p>
            <a:pPr rtl="0" fontAlgn="base"/>
            <a:endParaRPr lang="en-GB" sz="25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Article 12 and 14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GB" sz="2700" b="1" dirty="0">
                <a:solidFill>
                  <a:srgbClr val="000000"/>
                </a:solidFill>
              </a:rPr>
              <a:t>UNCRC’s Article 12 says:</a:t>
            </a:r>
            <a:r>
              <a:rPr lang="en-GB" dirty="0">
                <a:solidFill>
                  <a:srgbClr val="000000"/>
                </a:solidFill>
              </a:rPr>
              <a:t>	</a:t>
            </a:r>
            <a:endParaRPr lang="en-GB" sz="2700" b="0" i="0" dirty="0">
              <a:solidFill>
                <a:srgbClr val="000000"/>
              </a:solidFill>
              <a:effectLst/>
            </a:endParaRPr>
          </a:p>
          <a:p>
            <a:pPr rtl="0" fontAlgn="base"/>
            <a:r>
              <a:rPr lang="en-GB" sz="2700" b="0" i="0" dirty="0">
                <a:solidFill>
                  <a:srgbClr val="000000"/>
                </a:solidFill>
                <a:effectLst/>
              </a:rPr>
              <a:t>‘When important decisions are being made that affect you, you have the right to give your opinion and to be taken seriously.’</a:t>
            </a:r>
          </a:p>
          <a:p>
            <a:pPr rtl="0" fontAlgn="base"/>
            <a:endParaRPr lang="en-GB" sz="2700" dirty="0">
              <a:solidFill>
                <a:srgbClr val="000000"/>
              </a:solidFill>
            </a:endParaRPr>
          </a:p>
          <a:p>
            <a:pPr rtl="0" fontAlgn="base"/>
            <a:r>
              <a:rPr lang="en-GB" sz="2700" b="1" i="0" dirty="0">
                <a:solidFill>
                  <a:srgbClr val="000000"/>
                </a:solidFill>
                <a:effectLst/>
              </a:rPr>
              <a:t>UNCRC’s Article 14 says: </a:t>
            </a:r>
          </a:p>
          <a:p>
            <a:pPr rtl="0" fontAlgn="base"/>
            <a:r>
              <a:rPr lang="en-GB" sz="2700" b="0" i="0" dirty="0">
                <a:solidFill>
                  <a:srgbClr val="000000"/>
                </a:solidFill>
                <a:effectLst/>
              </a:rPr>
              <a:t>“Children can choose their own thoughts, opinions and religion, but this should not stop other people from enjoying their rights. </a:t>
            </a:r>
          </a:p>
          <a:p>
            <a:pPr rtl="0" fontAlgn="base"/>
            <a:r>
              <a:rPr lang="en-GB" sz="2700" b="0" i="0" dirty="0">
                <a:solidFill>
                  <a:srgbClr val="000000"/>
                </a:solidFill>
                <a:effectLst/>
              </a:rPr>
              <a:t>Parents can guide children so that as they grow up, they learn to properly use this right.”</a:t>
            </a:r>
          </a:p>
          <a:p>
            <a:pPr rtl="0" fontAlgn="base"/>
            <a:endParaRPr lang="en-GB" sz="27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3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Article 12 and 14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1773238"/>
            <a:ext cx="11261558" cy="4156868"/>
          </a:xfrm>
        </p:spPr>
        <p:txBody>
          <a:bodyPr>
            <a:noAutofit/>
          </a:bodyPr>
          <a:lstStyle/>
          <a:p>
            <a:pPr rtl="0" fontAlgn="base"/>
            <a:r>
              <a:rPr lang="en-GB" sz="2700" dirty="0">
                <a:solidFill>
                  <a:srgbClr val="000000"/>
                </a:solidFill>
              </a:rPr>
              <a:t>Article 12 and 14 tell you what your </a:t>
            </a:r>
            <a:r>
              <a:rPr lang="en-GB" sz="2700" b="1" dirty="0">
                <a:solidFill>
                  <a:srgbClr val="000000"/>
                </a:solidFill>
              </a:rPr>
              <a:t>rights</a:t>
            </a:r>
            <a:r>
              <a:rPr lang="en-GB" sz="2700" dirty="0">
                <a:solidFill>
                  <a:srgbClr val="000000"/>
                </a:solidFill>
              </a:rPr>
              <a:t> are.</a:t>
            </a:r>
          </a:p>
          <a:p>
            <a:pPr rtl="0" fontAlgn="base"/>
            <a:endParaRPr lang="en-GB" sz="2700" b="1" dirty="0">
              <a:solidFill>
                <a:srgbClr val="000000"/>
              </a:solidFill>
            </a:endParaRPr>
          </a:p>
          <a:p>
            <a:pPr rtl="0" fontAlgn="base"/>
            <a:r>
              <a:rPr lang="en-GB" sz="2700" dirty="0">
                <a:solidFill>
                  <a:srgbClr val="000000"/>
                </a:solidFill>
              </a:rPr>
              <a:t>We are going to read some statements. Think about if they are supported by Article 12 or 14</a:t>
            </a:r>
          </a:p>
          <a:p>
            <a:pPr rtl="0" fontAlgn="base"/>
            <a:endParaRPr lang="en-GB" sz="2700" b="1" i="0" dirty="0">
              <a:solidFill>
                <a:srgbClr val="000000"/>
              </a:solidFill>
              <a:effectLst/>
            </a:endParaRPr>
          </a:p>
          <a:p>
            <a:pPr rtl="0" fontAlgn="base"/>
            <a:r>
              <a:rPr lang="en-GB" sz="2700" dirty="0">
                <a:solidFill>
                  <a:srgbClr val="000000"/>
                </a:solidFill>
              </a:rPr>
              <a:t>Decide if you think it’s your right by saying </a:t>
            </a:r>
            <a:r>
              <a:rPr lang="en-GB" sz="2700" b="1" dirty="0">
                <a:solidFill>
                  <a:srgbClr val="000000"/>
                </a:solidFill>
              </a:rPr>
              <a:t>“Yes! It’s my right”.</a:t>
            </a:r>
            <a:endParaRPr lang="en-GB" sz="2700" b="0" i="0" dirty="0">
              <a:solidFill>
                <a:srgbClr val="000000"/>
              </a:solidFill>
              <a:effectLst/>
            </a:endParaRPr>
          </a:p>
          <a:p>
            <a:pPr rtl="0" fontAlgn="base"/>
            <a:endParaRPr lang="en-GB" sz="27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3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7894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1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221" y="3084278"/>
            <a:ext cx="11261558" cy="689444"/>
          </a:xfrm>
        </p:spPr>
        <p:txBody>
          <a:bodyPr>
            <a:noAutofit/>
          </a:bodyPr>
          <a:lstStyle/>
          <a:p>
            <a:pPr rtl="0" fontAlgn="base"/>
            <a:r>
              <a:rPr lang="en-GB" sz="3200" dirty="0">
                <a:solidFill>
                  <a:srgbClr val="000000"/>
                </a:solidFill>
              </a:rPr>
              <a:t>I have to believe everything my teacher tells me.</a:t>
            </a:r>
            <a:endParaRPr lang="en-GB" sz="32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8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Widescreen</PresentationFormat>
  <Paragraphs>88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What are children’s rights?</vt:lpstr>
      <vt:lpstr>The United Nations</vt:lpstr>
      <vt:lpstr>Article 14 </vt:lpstr>
      <vt:lpstr>Discuss</vt:lpstr>
      <vt:lpstr>What might influence you…</vt:lpstr>
      <vt:lpstr>Answer these questions</vt:lpstr>
      <vt:lpstr>Article 12 and 14</vt:lpstr>
      <vt:lpstr>Article 12 and 14</vt:lpstr>
      <vt:lpstr>1</vt:lpstr>
      <vt:lpstr>2</vt:lpstr>
      <vt:lpstr>3</vt:lpstr>
      <vt:lpstr>4</vt:lpstr>
      <vt:lpstr>5</vt:lpstr>
      <vt:lpstr>6</vt:lpstr>
      <vt:lpstr>7</vt:lpstr>
      <vt:lpstr>8</vt:lpstr>
      <vt:lpstr>Task</vt:lpstr>
      <vt:lpstr>A</vt:lpstr>
      <vt:lpstr>B</vt:lpstr>
      <vt:lpstr>C</vt:lpstr>
      <vt:lpstr>D</vt:lpstr>
      <vt:lpstr>E</vt:lpstr>
      <vt:lpstr>F</vt:lpstr>
      <vt:lpstr>G</vt:lpstr>
      <vt:lpstr>H</vt:lpstr>
      <vt:lpstr>I</vt:lpstr>
      <vt:lpstr>J</vt:lpstr>
      <vt:lpstr>K</vt:lpstr>
      <vt:lpstr>L</vt:lpstr>
      <vt:lpstr>M</vt:lpstr>
      <vt:lpstr>What do secularists think?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 Rivington</dc:creator>
  <cp:lastModifiedBy>Jack Rivington</cp:lastModifiedBy>
  <cp:revision>1</cp:revision>
  <dcterms:created xsi:type="dcterms:W3CDTF">2023-02-25T19:01:25Z</dcterms:created>
  <dcterms:modified xsi:type="dcterms:W3CDTF">2023-09-13T09:29:04Z</dcterms:modified>
</cp:coreProperties>
</file>