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4" r:id="rId6"/>
    <p:sldId id="288" r:id="rId7"/>
    <p:sldId id="278" r:id="rId8"/>
    <p:sldId id="28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6"/>
    <a:srgbClr val="009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45" autoAdjust="0"/>
  </p:normalViewPr>
  <p:slideViewPr>
    <p:cSldViewPr snapToGrid="0" snapToObjects="1">
      <p:cViewPr varScale="1">
        <p:scale>
          <a:sx n="95" d="100"/>
          <a:sy n="95" d="100"/>
        </p:scale>
        <p:origin x="96" y="8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9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7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0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2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2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5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78897-CA08-104D-B250-D2C63C5CDAC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A284-7B3F-0C48-A330-BA9CB8F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505-Background-1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50513" cy="4630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5334"/>
            <a:ext cx="7772400" cy="918308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00A6E6"/>
                </a:solidFill>
              </a:rPr>
              <a:t>How do secularists think about decisions?</a:t>
            </a:r>
            <a:endParaRPr lang="en-US" sz="3400" b="1" dirty="0">
              <a:solidFill>
                <a:srgbClr val="00A6E6"/>
              </a:solidFill>
              <a:latin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31590"/>
            <a:ext cx="6400800" cy="18975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Part 2 – The Lemon test</a:t>
            </a:r>
            <a:endParaRPr lang="en-US" sz="2400" dirty="0">
              <a:solidFill>
                <a:schemeClr val="tx1"/>
              </a:solidFill>
              <a:latin typeface="Helvetica"/>
            </a:endParaRPr>
          </a:p>
        </p:txBody>
      </p:sp>
      <p:pic>
        <p:nvPicPr>
          <p:cNvPr id="4" name="Picture 3" descr="Exploring-Secula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" y="4737239"/>
            <a:ext cx="2105269" cy="30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44" y="4631028"/>
            <a:ext cx="1914768" cy="518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6462" y="4728306"/>
            <a:ext cx="4682717" cy="3077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latin typeface="Helvetica"/>
              </a:rPr>
              <a:t>The Lemon test</a:t>
            </a:r>
          </a:p>
        </p:txBody>
      </p:sp>
    </p:spTree>
    <p:extLst>
      <p:ext uri="{BB962C8B-B14F-4D97-AF65-F5344CB8AC3E}">
        <p14:creationId xmlns:p14="http://schemas.microsoft.com/office/powerpoint/2010/main" val="30832904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505-Background-1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50513" cy="4630616"/>
          </a:xfrm>
          <a:prstGeom prst="rect">
            <a:avLst/>
          </a:prstGeom>
          <a:noFill/>
        </p:spPr>
      </p:pic>
      <p:pic>
        <p:nvPicPr>
          <p:cNvPr id="4" name="Picture 3" descr="Exploring-Secula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" y="4737239"/>
            <a:ext cx="2105269" cy="30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44" y="4631028"/>
            <a:ext cx="1914768" cy="518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6462" y="4728306"/>
            <a:ext cx="4682717" cy="3077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latin typeface="Helvetica"/>
              </a:rPr>
              <a:t>The Lemon test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1155A1C-6D7A-4F68-A5B6-535CFB9B2A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6737" y="900113"/>
            <a:ext cx="3819525" cy="2546350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BCCC444-315B-4BBC-A677-881AD642E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909614" y="900113"/>
            <a:ext cx="3515772" cy="2546350"/>
          </a:xfrm>
        </p:spPr>
      </p:pic>
    </p:spTree>
    <p:extLst>
      <p:ext uri="{BB962C8B-B14F-4D97-AF65-F5344CB8AC3E}">
        <p14:creationId xmlns:p14="http://schemas.microsoft.com/office/powerpoint/2010/main" val="28927118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505-Background-1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50513" cy="4630616"/>
          </a:xfrm>
          <a:prstGeom prst="rect">
            <a:avLst/>
          </a:prstGeom>
          <a:noFill/>
        </p:spPr>
      </p:pic>
      <p:pic>
        <p:nvPicPr>
          <p:cNvPr id="4" name="Picture 3" descr="Exploring-Secula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" y="4737239"/>
            <a:ext cx="2105269" cy="30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44" y="4631028"/>
            <a:ext cx="1914768" cy="518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6462" y="4728306"/>
            <a:ext cx="4682717" cy="3077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latin typeface="Helvetica"/>
              </a:rPr>
              <a:t>The Lemon test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77AC6FB-FA31-4CF1-837F-206959D86A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86168" y="900113"/>
            <a:ext cx="1780664" cy="254635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00C7B58-A503-4306-9BC4-5B57006C4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669331" y="900113"/>
            <a:ext cx="1996338" cy="2546350"/>
          </a:xfrm>
        </p:spPr>
      </p:pic>
    </p:spTree>
    <p:extLst>
      <p:ext uri="{BB962C8B-B14F-4D97-AF65-F5344CB8AC3E}">
        <p14:creationId xmlns:p14="http://schemas.microsoft.com/office/powerpoint/2010/main" val="9364648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4631029"/>
          </a:xfrm>
          <a:prstGeom prst="rect">
            <a:avLst/>
          </a:prstGeom>
          <a:solidFill>
            <a:srgbClr val="00A6E6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rgbClr val="00A6E6"/>
                </a:solidFill>
                <a:latin typeface="Helvetica"/>
              </a:rPr>
              <a:t>The Lemon test – 3 prongs</a:t>
            </a:r>
            <a:endParaRPr lang="en-US" sz="3400" b="1" u="sng" dirty="0">
              <a:solidFill>
                <a:srgbClr val="00A6E6"/>
              </a:solidFill>
              <a:latin typeface="Helvetica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2D87DA-61CA-4FDA-86DD-0CA3A578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8229600" cy="3498632"/>
          </a:xfrm>
        </p:spPr>
        <p:txBody>
          <a:bodyPr anchor="ctr">
            <a:normAutofit/>
          </a:bodyPr>
          <a:lstStyle/>
          <a:p>
            <a:pPr marL="457200" indent="-457200" algn="ctr">
              <a:buFont typeface="+mj-lt"/>
              <a:buAutoNum type="arabicParenR"/>
            </a:pPr>
            <a:r>
              <a:rPr lang="en-US" sz="2000" dirty="0"/>
              <a:t>The </a:t>
            </a:r>
            <a:r>
              <a:rPr lang="en-US" sz="2000" b="1" dirty="0"/>
              <a:t>Purpose</a:t>
            </a:r>
            <a:r>
              <a:rPr lang="en-US" sz="2000" dirty="0"/>
              <a:t> Prong: the law or policy decision must have a secular purpose, i.e. it might have purposes related to religion, but it must also have a purpose unrelated to religion/irreligion.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n-US" sz="2000" dirty="0"/>
              <a:t>The </a:t>
            </a:r>
            <a:r>
              <a:rPr lang="en-US" sz="2000" b="1" dirty="0"/>
              <a:t>Effect</a:t>
            </a:r>
            <a:r>
              <a:rPr lang="en-US" sz="2000" dirty="0"/>
              <a:t> Prong: the law or policy decision must not have the principal or primary effect of advancing or inhibiting religion.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n-US" sz="2000" dirty="0"/>
              <a:t>The </a:t>
            </a:r>
            <a:r>
              <a:rPr lang="en-US" sz="2000" b="1" dirty="0"/>
              <a:t>Entanglement</a:t>
            </a:r>
            <a:r>
              <a:rPr lang="en-US" sz="2000" dirty="0"/>
              <a:t> Prong: the law or policy decision must not result in an “excessive government entanglement” with religion.</a:t>
            </a:r>
            <a:endParaRPr lang="en-GB" sz="2000" dirty="0"/>
          </a:p>
        </p:txBody>
      </p:sp>
      <p:pic>
        <p:nvPicPr>
          <p:cNvPr id="4" name="Picture 3" descr="Exploring-Secular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" y="4737239"/>
            <a:ext cx="2105269" cy="30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44" y="4631028"/>
            <a:ext cx="1914768" cy="518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6462" y="4728306"/>
            <a:ext cx="4682717" cy="3077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latin typeface="Helvetica"/>
              </a:rPr>
              <a:t>The Lemon test</a:t>
            </a:r>
          </a:p>
        </p:txBody>
      </p:sp>
    </p:spTree>
    <p:extLst>
      <p:ext uri="{BB962C8B-B14F-4D97-AF65-F5344CB8AC3E}">
        <p14:creationId xmlns:p14="http://schemas.microsoft.com/office/powerpoint/2010/main" val="111598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505-Background-1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50513" cy="4630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rgbClr val="00A6E6"/>
                </a:solidFill>
              </a:rPr>
              <a:t>Questions</a:t>
            </a:r>
            <a:endParaRPr lang="en-US" sz="3400" b="1" dirty="0">
              <a:solidFill>
                <a:srgbClr val="00A6E6"/>
              </a:solidFill>
              <a:latin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500" b="1" dirty="0"/>
              <a:t>Q1.</a:t>
            </a:r>
            <a:r>
              <a:rPr lang="en-US" sz="2500" dirty="0"/>
              <a:t> Is something like the Lemon test a fair test (or tests) for laws or policy decisions which affect all of us?</a:t>
            </a:r>
          </a:p>
          <a:p>
            <a:pPr marL="0" indent="0">
              <a:buNone/>
            </a:pPr>
            <a:r>
              <a:rPr lang="en-US" sz="2500" b="1" dirty="0"/>
              <a:t>Q2. </a:t>
            </a:r>
            <a:r>
              <a:rPr lang="en-US" sz="2500" dirty="0"/>
              <a:t>Pick one of the examples of a proposed a new law or policy above; does it pass each stage of the Lemon test?</a:t>
            </a:r>
          </a:p>
          <a:p>
            <a:pPr marL="0" indent="0">
              <a:buNone/>
            </a:pPr>
            <a:r>
              <a:rPr lang="en-US" sz="2000" dirty="0"/>
              <a:t>Example 1: A requirement for all schools to teach evolution | Example 2: A ban on blasphemy | Example 3: government funding of a new religious temple.</a:t>
            </a:r>
          </a:p>
        </p:txBody>
      </p:sp>
      <p:pic>
        <p:nvPicPr>
          <p:cNvPr id="4" name="Picture 3" descr="Exploring-Secula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" y="4737239"/>
            <a:ext cx="2105269" cy="30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44" y="4631028"/>
            <a:ext cx="1914768" cy="518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6462" y="4728306"/>
            <a:ext cx="4682717" cy="3077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>
                <a:latin typeface="Helvetica"/>
              </a:rPr>
              <a:t>The Lemon test</a:t>
            </a:r>
          </a:p>
        </p:txBody>
      </p:sp>
    </p:spTree>
    <p:extLst>
      <p:ext uri="{BB962C8B-B14F-4D97-AF65-F5344CB8AC3E}">
        <p14:creationId xmlns:p14="http://schemas.microsoft.com/office/powerpoint/2010/main" val="200591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241B9C8DD9249B714D8777F6D6280" ma:contentTypeVersion="5" ma:contentTypeDescription="Create a new document." ma:contentTypeScope="" ma:versionID="25c73df683060104cead68b91a46f8c3">
  <xsd:schema xmlns:xsd="http://www.w3.org/2001/XMLSchema" xmlns:xs="http://www.w3.org/2001/XMLSchema" xmlns:p="http://schemas.microsoft.com/office/2006/metadata/properties" xmlns:ns2="23675736-5309-4c8f-b943-bcff953af2fd" targetNamespace="http://schemas.microsoft.com/office/2006/metadata/properties" ma:root="true" ma:fieldsID="911374375519a43051794660537c6db8" ns2:_="">
    <xsd:import namespace="23675736-5309-4c8f-b943-bcff953af2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75736-5309-4c8f-b943-bcff953af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0F98A8-9DDA-4E16-961E-822A7CE0D8FD}">
  <ds:schemaRefs>
    <ds:schemaRef ds:uri="http://schemas.microsoft.com/office/infopath/2007/PartnerControls"/>
    <ds:schemaRef ds:uri="23675736-5309-4c8f-b943-bcff953af2f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645264-031E-4135-89BC-8F738C77A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18DC5-1221-4ABF-B4E6-0E2A017F6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75736-5309-4c8f-b943-bcff953af2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204</Words>
  <Application>Microsoft Office PowerPoint</Application>
  <PresentationFormat>On-screen Show (16:9)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How do secularists think about decisions?</vt:lpstr>
      <vt:lpstr>PowerPoint Presentation</vt:lpstr>
      <vt:lpstr>PowerPoint Presentation</vt:lpstr>
      <vt:lpstr>The Lemon test – 3 prongs</vt:lpstr>
      <vt:lpstr>Questions</vt:lpstr>
    </vt:vector>
  </TitlesOfParts>
  <Company>WhiteLight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Davis</dc:creator>
  <cp:lastModifiedBy>alastair lichten</cp:lastModifiedBy>
  <cp:revision>28</cp:revision>
  <dcterms:created xsi:type="dcterms:W3CDTF">2019-01-28T16:10:46Z</dcterms:created>
  <dcterms:modified xsi:type="dcterms:W3CDTF">2019-03-08T12:34:32Z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0x010100B25241B9C8DD9249B714D8777F6D6280</vt:lpwstr>
  </property>
</Properties>
</file>